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  <p:sldMasterId id="2147483722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12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51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51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8684AC-6765-4B6B-8A03-899367275F65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IN"/>
        </a:p>
      </dgm:t>
    </dgm:pt>
    <dgm:pt modelId="{395BD7FC-CD2E-44C3-9870-1C57DFBD5829}">
      <dgm:prSet/>
      <dgm:spPr/>
      <dgm:t>
        <a:bodyPr/>
        <a:lstStyle/>
        <a:p>
          <a:r>
            <a:rPr lang="en-US" b="1" i="0" baseline="0"/>
            <a:t>Netflix is an online streaming entertainment platform founded in the United States in 1997.</a:t>
          </a:r>
          <a:endParaRPr lang="en-IN"/>
        </a:p>
      </dgm:t>
    </dgm:pt>
    <dgm:pt modelId="{BCB6CD35-8372-47B6-9622-0604DE2B5BC7}" type="parTrans" cxnId="{F31A521A-BA01-4B8C-96DC-59EC48D2A60C}">
      <dgm:prSet/>
      <dgm:spPr/>
      <dgm:t>
        <a:bodyPr/>
        <a:lstStyle/>
        <a:p>
          <a:endParaRPr lang="en-IN"/>
        </a:p>
      </dgm:t>
    </dgm:pt>
    <dgm:pt modelId="{D750E5B9-D047-469C-A55A-6181BE097A8F}" type="sibTrans" cxnId="{F31A521A-BA01-4B8C-96DC-59EC48D2A60C}">
      <dgm:prSet/>
      <dgm:spPr/>
      <dgm:t>
        <a:bodyPr/>
        <a:lstStyle/>
        <a:p>
          <a:endParaRPr lang="en-IN"/>
        </a:p>
      </dgm:t>
    </dgm:pt>
    <dgm:pt modelId="{A2AC0F30-BEEA-48AE-A579-EE27B0A1C107}">
      <dgm:prSet/>
      <dgm:spPr/>
      <dgm:t>
        <a:bodyPr/>
        <a:lstStyle/>
        <a:p>
          <a:r>
            <a:rPr lang="en-US" b="1" i="0" baseline="0"/>
            <a:t>Netflix’s streaming service serves millions of customers across the globe, including India.</a:t>
          </a:r>
          <a:endParaRPr lang="en-IN"/>
        </a:p>
      </dgm:t>
    </dgm:pt>
    <dgm:pt modelId="{E3260D5B-F95B-4BA5-9F00-5F8AA2349F95}" type="parTrans" cxnId="{6EF5FBA7-7BB2-4D0E-9E7E-CC13E8B88683}">
      <dgm:prSet/>
      <dgm:spPr/>
      <dgm:t>
        <a:bodyPr/>
        <a:lstStyle/>
        <a:p>
          <a:endParaRPr lang="en-IN"/>
        </a:p>
      </dgm:t>
    </dgm:pt>
    <dgm:pt modelId="{0FDCD886-183F-47B4-8D42-9771562BA9C6}" type="sibTrans" cxnId="{6EF5FBA7-7BB2-4D0E-9E7E-CC13E8B88683}">
      <dgm:prSet/>
      <dgm:spPr/>
      <dgm:t>
        <a:bodyPr/>
        <a:lstStyle/>
        <a:p>
          <a:endParaRPr lang="en-IN"/>
        </a:p>
      </dgm:t>
    </dgm:pt>
    <dgm:pt modelId="{DC6A5376-D0FF-4481-8FE9-F71ED9C0DB63}">
      <dgm:prSet/>
      <dgm:spPr/>
      <dgm:t>
        <a:bodyPr/>
        <a:lstStyle/>
        <a:p>
          <a:r>
            <a:rPr lang="en-US" b="1" i="0" baseline="0"/>
            <a:t>Customers can watch movies, TV shows, documentaries, and original series anytime, anywhere, through the Netflix app or website on their devices.</a:t>
          </a:r>
          <a:endParaRPr lang="en-IN"/>
        </a:p>
      </dgm:t>
    </dgm:pt>
    <dgm:pt modelId="{4D504984-59DF-4741-A51A-12532EB2CDA9}" type="parTrans" cxnId="{CBBB2080-5F34-4CB0-9419-2BC228E87DD0}">
      <dgm:prSet/>
      <dgm:spPr/>
      <dgm:t>
        <a:bodyPr/>
        <a:lstStyle/>
        <a:p>
          <a:endParaRPr lang="en-IN"/>
        </a:p>
      </dgm:t>
    </dgm:pt>
    <dgm:pt modelId="{8BB49826-98B3-4B5A-98EA-9028D089D688}" type="sibTrans" cxnId="{CBBB2080-5F34-4CB0-9419-2BC228E87DD0}">
      <dgm:prSet/>
      <dgm:spPr/>
      <dgm:t>
        <a:bodyPr/>
        <a:lstStyle/>
        <a:p>
          <a:endParaRPr lang="en-IN"/>
        </a:p>
      </dgm:t>
    </dgm:pt>
    <dgm:pt modelId="{140A7576-DC57-490F-B7ED-4F80EF26CE6F}" type="pres">
      <dgm:prSet presAssocID="{5B8684AC-6765-4B6B-8A03-899367275F65}" presName="linear" presStyleCnt="0">
        <dgm:presLayoutVars>
          <dgm:animLvl val="lvl"/>
          <dgm:resizeHandles val="exact"/>
        </dgm:presLayoutVars>
      </dgm:prSet>
      <dgm:spPr/>
    </dgm:pt>
    <dgm:pt modelId="{04AFF8CA-287B-4F94-962B-2A5ECA28A96F}" type="pres">
      <dgm:prSet presAssocID="{395BD7FC-CD2E-44C3-9870-1C57DFBD582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72B4D5D-5EA9-4FA6-90B7-CE9A5C07D759}" type="pres">
      <dgm:prSet presAssocID="{D750E5B9-D047-469C-A55A-6181BE097A8F}" presName="spacer" presStyleCnt="0"/>
      <dgm:spPr/>
    </dgm:pt>
    <dgm:pt modelId="{4A1F3F41-E801-49FE-BCD9-556EED362C17}" type="pres">
      <dgm:prSet presAssocID="{A2AC0F30-BEEA-48AE-A579-EE27B0A1C10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DA39773-1BDE-4D03-A4B7-3A420D59B502}" type="pres">
      <dgm:prSet presAssocID="{0FDCD886-183F-47B4-8D42-9771562BA9C6}" presName="spacer" presStyleCnt="0"/>
      <dgm:spPr/>
    </dgm:pt>
    <dgm:pt modelId="{9C4ABEB4-EDB3-485E-8370-8E6ABE972237}" type="pres">
      <dgm:prSet presAssocID="{DC6A5376-D0FF-4481-8FE9-F71ED9C0DB6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F30FC16-23EB-47D2-B07B-4C5C6B1064EA}" type="presOf" srcId="{A2AC0F30-BEEA-48AE-A579-EE27B0A1C107}" destId="{4A1F3F41-E801-49FE-BCD9-556EED362C17}" srcOrd="0" destOrd="0" presId="urn:microsoft.com/office/officeart/2005/8/layout/vList2"/>
    <dgm:cxn modelId="{F31A521A-BA01-4B8C-96DC-59EC48D2A60C}" srcId="{5B8684AC-6765-4B6B-8A03-899367275F65}" destId="{395BD7FC-CD2E-44C3-9870-1C57DFBD5829}" srcOrd="0" destOrd="0" parTransId="{BCB6CD35-8372-47B6-9622-0604DE2B5BC7}" sibTransId="{D750E5B9-D047-469C-A55A-6181BE097A8F}"/>
    <dgm:cxn modelId="{08DB5769-2058-4D99-B07F-F3648158BF74}" type="presOf" srcId="{395BD7FC-CD2E-44C3-9870-1C57DFBD5829}" destId="{04AFF8CA-287B-4F94-962B-2A5ECA28A96F}" srcOrd="0" destOrd="0" presId="urn:microsoft.com/office/officeart/2005/8/layout/vList2"/>
    <dgm:cxn modelId="{CBBB2080-5F34-4CB0-9419-2BC228E87DD0}" srcId="{5B8684AC-6765-4B6B-8A03-899367275F65}" destId="{DC6A5376-D0FF-4481-8FE9-F71ED9C0DB63}" srcOrd="2" destOrd="0" parTransId="{4D504984-59DF-4741-A51A-12532EB2CDA9}" sibTransId="{8BB49826-98B3-4B5A-98EA-9028D089D688}"/>
    <dgm:cxn modelId="{14198A80-A7A7-4E38-9CBC-EB3EDC0F126B}" type="presOf" srcId="{DC6A5376-D0FF-4481-8FE9-F71ED9C0DB63}" destId="{9C4ABEB4-EDB3-485E-8370-8E6ABE972237}" srcOrd="0" destOrd="0" presId="urn:microsoft.com/office/officeart/2005/8/layout/vList2"/>
    <dgm:cxn modelId="{6EF5FBA7-7BB2-4D0E-9E7E-CC13E8B88683}" srcId="{5B8684AC-6765-4B6B-8A03-899367275F65}" destId="{A2AC0F30-BEEA-48AE-A579-EE27B0A1C107}" srcOrd="1" destOrd="0" parTransId="{E3260D5B-F95B-4BA5-9F00-5F8AA2349F95}" sibTransId="{0FDCD886-183F-47B4-8D42-9771562BA9C6}"/>
    <dgm:cxn modelId="{33B07DD3-D6D1-4C7A-A038-69CFE3ED5B6D}" type="presOf" srcId="{5B8684AC-6765-4B6B-8A03-899367275F65}" destId="{140A7576-DC57-490F-B7ED-4F80EF26CE6F}" srcOrd="0" destOrd="0" presId="urn:microsoft.com/office/officeart/2005/8/layout/vList2"/>
    <dgm:cxn modelId="{5C6F629E-8749-4D6D-AFB9-E75677A97E69}" type="presParOf" srcId="{140A7576-DC57-490F-B7ED-4F80EF26CE6F}" destId="{04AFF8CA-287B-4F94-962B-2A5ECA28A96F}" srcOrd="0" destOrd="0" presId="urn:microsoft.com/office/officeart/2005/8/layout/vList2"/>
    <dgm:cxn modelId="{474CCFCD-1C56-4EEC-AF5B-5622D9F10864}" type="presParOf" srcId="{140A7576-DC57-490F-B7ED-4F80EF26CE6F}" destId="{672B4D5D-5EA9-4FA6-90B7-CE9A5C07D759}" srcOrd="1" destOrd="0" presId="urn:microsoft.com/office/officeart/2005/8/layout/vList2"/>
    <dgm:cxn modelId="{4A39E131-4A56-4F02-9254-D8FF1C5E9475}" type="presParOf" srcId="{140A7576-DC57-490F-B7ED-4F80EF26CE6F}" destId="{4A1F3F41-E801-49FE-BCD9-556EED362C17}" srcOrd="2" destOrd="0" presId="urn:microsoft.com/office/officeart/2005/8/layout/vList2"/>
    <dgm:cxn modelId="{AAF1E7C6-50C1-41AF-9E44-C37184A9B810}" type="presParOf" srcId="{140A7576-DC57-490F-B7ED-4F80EF26CE6F}" destId="{1DA39773-1BDE-4D03-A4B7-3A420D59B502}" srcOrd="3" destOrd="0" presId="urn:microsoft.com/office/officeart/2005/8/layout/vList2"/>
    <dgm:cxn modelId="{1AEEA12B-7FB4-4814-AD6B-81ED123E6E5F}" type="presParOf" srcId="{140A7576-DC57-490F-B7ED-4F80EF26CE6F}" destId="{9C4ABEB4-EDB3-485E-8370-8E6ABE97223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FBDBBF-953C-406A-8293-7EF475D220C9}" type="doc">
      <dgm:prSet loTypeId="urn:diagrams.loki3.com/VaryingWidth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698E2C70-F4DE-4BCC-94F0-C4CBEDD82E02}">
      <dgm:prSet/>
      <dgm:spPr/>
      <dgm:t>
        <a:bodyPr/>
        <a:lstStyle/>
        <a:p>
          <a:r>
            <a:rPr lang="en-US" b="1" i="0" baseline="0" dirty="0"/>
            <a:t>To extract data from one of the leading online streaming entertainment platforms, Netflix.</a:t>
          </a:r>
          <a:endParaRPr lang="en-IN" dirty="0"/>
        </a:p>
      </dgm:t>
    </dgm:pt>
    <dgm:pt modelId="{CFC111F3-1548-4325-BC85-23A06FC4469D}" type="parTrans" cxnId="{E90CD2E0-C8A9-49CD-BB38-544C361C5E06}">
      <dgm:prSet/>
      <dgm:spPr/>
      <dgm:t>
        <a:bodyPr/>
        <a:lstStyle/>
        <a:p>
          <a:endParaRPr lang="en-IN"/>
        </a:p>
      </dgm:t>
    </dgm:pt>
    <dgm:pt modelId="{1D6C5A5D-E7F5-45AD-AEE7-377DF61E2222}" type="sibTrans" cxnId="{E90CD2E0-C8A9-49CD-BB38-544C361C5E06}">
      <dgm:prSet/>
      <dgm:spPr/>
      <dgm:t>
        <a:bodyPr/>
        <a:lstStyle/>
        <a:p>
          <a:endParaRPr lang="en-IN"/>
        </a:p>
      </dgm:t>
    </dgm:pt>
    <dgm:pt modelId="{2DD45C3F-3B12-4C97-93FE-D86A33B596EB}">
      <dgm:prSet/>
      <dgm:spPr/>
      <dgm:t>
        <a:bodyPr/>
        <a:lstStyle/>
        <a:p>
          <a:r>
            <a:rPr lang="en-US" b="1" i="0" baseline="0" dirty="0"/>
            <a:t>To analyze data across various aspects like genre-wise content details, user viewing patterns, subscription pricing, and content ratings.</a:t>
          </a:r>
          <a:endParaRPr lang="en-IN" dirty="0"/>
        </a:p>
      </dgm:t>
    </dgm:pt>
    <dgm:pt modelId="{F84FF55F-2877-42D0-A9DF-87AB439E16C2}" type="parTrans" cxnId="{9B7FC813-352C-42E3-8E31-C0B04ECBEF6F}">
      <dgm:prSet/>
      <dgm:spPr/>
      <dgm:t>
        <a:bodyPr/>
        <a:lstStyle/>
        <a:p>
          <a:endParaRPr lang="en-IN"/>
        </a:p>
      </dgm:t>
    </dgm:pt>
    <dgm:pt modelId="{BFD58BA1-EB3B-49F8-89AF-51253EC7457D}" type="sibTrans" cxnId="{9B7FC813-352C-42E3-8E31-C0B04ECBEF6F}">
      <dgm:prSet/>
      <dgm:spPr/>
      <dgm:t>
        <a:bodyPr/>
        <a:lstStyle/>
        <a:p>
          <a:endParaRPr lang="en-IN"/>
        </a:p>
      </dgm:t>
    </dgm:pt>
    <dgm:pt modelId="{7C530F44-EA78-4E40-80BC-3ADC4CEE1CAC}">
      <dgm:prSet/>
      <dgm:spPr/>
      <dgm:t>
        <a:bodyPr/>
        <a:lstStyle/>
        <a:p>
          <a:r>
            <a:rPr lang="en-US" b="1" i="0" baseline="0"/>
            <a:t>To extract meaningful insights that can help identify trends and build future strategies for new players to enter the streaming market.</a:t>
          </a:r>
          <a:endParaRPr lang="en-IN"/>
        </a:p>
      </dgm:t>
    </dgm:pt>
    <dgm:pt modelId="{E630A39B-9FEE-4A23-AC75-CB6A6D89F68C}" type="parTrans" cxnId="{5650AEED-ED1F-4F6E-A7C6-FC3FA4A15130}">
      <dgm:prSet/>
      <dgm:spPr/>
      <dgm:t>
        <a:bodyPr/>
        <a:lstStyle/>
        <a:p>
          <a:endParaRPr lang="en-IN"/>
        </a:p>
      </dgm:t>
    </dgm:pt>
    <dgm:pt modelId="{01713E7B-1BB5-4497-953E-C3F207B53DD7}" type="sibTrans" cxnId="{5650AEED-ED1F-4F6E-A7C6-FC3FA4A15130}">
      <dgm:prSet/>
      <dgm:spPr/>
      <dgm:t>
        <a:bodyPr/>
        <a:lstStyle/>
        <a:p>
          <a:endParaRPr lang="en-IN"/>
        </a:p>
      </dgm:t>
    </dgm:pt>
    <dgm:pt modelId="{552694A7-21ED-470A-84E6-C8ACFD80549E}">
      <dgm:prSet/>
      <dgm:spPr/>
      <dgm:t>
        <a:bodyPr/>
        <a:lstStyle/>
        <a:p>
          <a:r>
            <a:rPr lang="en-US" b="1" i="0" baseline="0"/>
            <a:t>To process and organize the data in a way that it can be scaled for real-time analysis, enabling more accurate recommendations and predictions.</a:t>
          </a:r>
          <a:endParaRPr lang="en-IN"/>
        </a:p>
      </dgm:t>
    </dgm:pt>
    <dgm:pt modelId="{023C70B7-2F1E-4B6C-9A5B-71AF0253066C}" type="parTrans" cxnId="{7B3EB02D-986F-4121-B6F9-4124837ED928}">
      <dgm:prSet/>
      <dgm:spPr/>
      <dgm:t>
        <a:bodyPr/>
        <a:lstStyle/>
        <a:p>
          <a:endParaRPr lang="en-IN"/>
        </a:p>
      </dgm:t>
    </dgm:pt>
    <dgm:pt modelId="{B3415A19-8575-4D8F-8C0C-7940E3E52877}" type="sibTrans" cxnId="{7B3EB02D-986F-4121-B6F9-4124837ED928}">
      <dgm:prSet/>
      <dgm:spPr/>
      <dgm:t>
        <a:bodyPr/>
        <a:lstStyle/>
        <a:p>
          <a:endParaRPr lang="en-IN"/>
        </a:p>
      </dgm:t>
    </dgm:pt>
    <dgm:pt modelId="{42E0F798-1819-4166-96AE-90756E39FF97}" type="pres">
      <dgm:prSet presAssocID="{37FBDBBF-953C-406A-8293-7EF475D220C9}" presName="Name0" presStyleCnt="0">
        <dgm:presLayoutVars>
          <dgm:resizeHandles/>
        </dgm:presLayoutVars>
      </dgm:prSet>
      <dgm:spPr/>
    </dgm:pt>
    <dgm:pt modelId="{50A7E265-003A-478A-85E3-7DC180ED098F}" type="pres">
      <dgm:prSet presAssocID="{698E2C70-F4DE-4BCC-94F0-C4CBEDD82E02}" presName="text" presStyleLbl="node1" presStyleIdx="0" presStyleCnt="4">
        <dgm:presLayoutVars>
          <dgm:bulletEnabled val="1"/>
        </dgm:presLayoutVars>
      </dgm:prSet>
      <dgm:spPr/>
    </dgm:pt>
    <dgm:pt modelId="{17797DF9-118F-49A9-8988-501EC827C0F9}" type="pres">
      <dgm:prSet presAssocID="{1D6C5A5D-E7F5-45AD-AEE7-377DF61E2222}" presName="space" presStyleCnt="0"/>
      <dgm:spPr/>
    </dgm:pt>
    <dgm:pt modelId="{5587BADD-E50A-49BD-B356-A821DDA08F65}" type="pres">
      <dgm:prSet presAssocID="{2DD45C3F-3B12-4C97-93FE-D86A33B596EB}" presName="text" presStyleLbl="node1" presStyleIdx="1" presStyleCnt="4">
        <dgm:presLayoutVars>
          <dgm:bulletEnabled val="1"/>
        </dgm:presLayoutVars>
      </dgm:prSet>
      <dgm:spPr/>
    </dgm:pt>
    <dgm:pt modelId="{CA0F2FF8-F85C-4DA4-836F-0C7EB85AC143}" type="pres">
      <dgm:prSet presAssocID="{BFD58BA1-EB3B-49F8-89AF-51253EC7457D}" presName="space" presStyleCnt="0"/>
      <dgm:spPr/>
    </dgm:pt>
    <dgm:pt modelId="{F49ED2F0-F005-44AD-BF02-47F4CC5EA729}" type="pres">
      <dgm:prSet presAssocID="{7C530F44-EA78-4E40-80BC-3ADC4CEE1CAC}" presName="text" presStyleLbl="node1" presStyleIdx="2" presStyleCnt="4">
        <dgm:presLayoutVars>
          <dgm:bulletEnabled val="1"/>
        </dgm:presLayoutVars>
      </dgm:prSet>
      <dgm:spPr/>
    </dgm:pt>
    <dgm:pt modelId="{1834CB13-C8E3-444A-86C4-CEEFA864BA43}" type="pres">
      <dgm:prSet presAssocID="{01713E7B-1BB5-4497-953E-C3F207B53DD7}" presName="space" presStyleCnt="0"/>
      <dgm:spPr/>
    </dgm:pt>
    <dgm:pt modelId="{836A14E4-C6A4-45E8-96E7-C89C31E5516E}" type="pres">
      <dgm:prSet presAssocID="{552694A7-21ED-470A-84E6-C8ACFD80549E}" presName="text" presStyleLbl="node1" presStyleIdx="3" presStyleCnt="4">
        <dgm:presLayoutVars>
          <dgm:bulletEnabled val="1"/>
        </dgm:presLayoutVars>
      </dgm:prSet>
      <dgm:spPr/>
    </dgm:pt>
  </dgm:ptLst>
  <dgm:cxnLst>
    <dgm:cxn modelId="{9B7FC813-352C-42E3-8E31-C0B04ECBEF6F}" srcId="{37FBDBBF-953C-406A-8293-7EF475D220C9}" destId="{2DD45C3F-3B12-4C97-93FE-D86A33B596EB}" srcOrd="1" destOrd="0" parTransId="{F84FF55F-2877-42D0-A9DF-87AB439E16C2}" sibTransId="{BFD58BA1-EB3B-49F8-89AF-51253EC7457D}"/>
    <dgm:cxn modelId="{7B3EB02D-986F-4121-B6F9-4124837ED928}" srcId="{37FBDBBF-953C-406A-8293-7EF475D220C9}" destId="{552694A7-21ED-470A-84E6-C8ACFD80549E}" srcOrd="3" destOrd="0" parTransId="{023C70B7-2F1E-4B6C-9A5B-71AF0253066C}" sibTransId="{B3415A19-8575-4D8F-8C0C-7940E3E52877}"/>
    <dgm:cxn modelId="{EF8F449B-2470-4745-85A1-3E62CADD216F}" type="presOf" srcId="{552694A7-21ED-470A-84E6-C8ACFD80549E}" destId="{836A14E4-C6A4-45E8-96E7-C89C31E5516E}" srcOrd="0" destOrd="0" presId="urn:diagrams.loki3.com/VaryingWidthList"/>
    <dgm:cxn modelId="{0B5726C7-CEC9-4A67-9659-8F64C7756A21}" type="presOf" srcId="{2DD45C3F-3B12-4C97-93FE-D86A33B596EB}" destId="{5587BADD-E50A-49BD-B356-A821DDA08F65}" srcOrd="0" destOrd="0" presId="urn:diagrams.loki3.com/VaryingWidthList"/>
    <dgm:cxn modelId="{BBDC33C9-DB5D-4137-8DCD-75CE4A63B73E}" type="presOf" srcId="{37FBDBBF-953C-406A-8293-7EF475D220C9}" destId="{42E0F798-1819-4166-96AE-90756E39FF97}" srcOrd="0" destOrd="0" presId="urn:diagrams.loki3.com/VaryingWidthList"/>
    <dgm:cxn modelId="{AC5FC2D6-7578-4123-B4ED-33D2416511E8}" type="presOf" srcId="{7C530F44-EA78-4E40-80BC-3ADC4CEE1CAC}" destId="{F49ED2F0-F005-44AD-BF02-47F4CC5EA729}" srcOrd="0" destOrd="0" presId="urn:diagrams.loki3.com/VaryingWidthList"/>
    <dgm:cxn modelId="{E90CD2E0-C8A9-49CD-BB38-544C361C5E06}" srcId="{37FBDBBF-953C-406A-8293-7EF475D220C9}" destId="{698E2C70-F4DE-4BCC-94F0-C4CBEDD82E02}" srcOrd="0" destOrd="0" parTransId="{CFC111F3-1548-4325-BC85-23A06FC4469D}" sibTransId="{1D6C5A5D-E7F5-45AD-AEE7-377DF61E2222}"/>
    <dgm:cxn modelId="{5650AEED-ED1F-4F6E-A7C6-FC3FA4A15130}" srcId="{37FBDBBF-953C-406A-8293-7EF475D220C9}" destId="{7C530F44-EA78-4E40-80BC-3ADC4CEE1CAC}" srcOrd="2" destOrd="0" parTransId="{E630A39B-9FEE-4A23-AC75-CB6A6D89F68C}" sibTransId="{01713E7B-1BB5-4497-953E-C3F207B53DD7}"/>
    <dgm:cxn modelId="{CD9FC3FE-DC7F-48C8-B1F0-EA277AE7DA85}" type="presOf" srcId="{698E2C70-F4DE-4BCC-94F0-C4CBEDD82E02}" destId="{50A7E265-003A-478A-85E3-7DC180ED098F}" srcOrd="0" destOrd="0" presId="urn:diagrams.loki3.com/VaryingWidthList"/>
    <dgm:cxn modelId="{9047688F-AC9E-456C-A99B-4CB66B5BAF0B}" type="presParOf" srcId="{42E0F798-1819-4166-96AE-90756E39FF97}" destId="{50A7E265-003A-478A-85E3-7DC180ED098F}" srcOrd="0" destOrd="0" presId="urn:diagrams.loki3.com/VaryingWidthList"/>
    <dgm:cxn modelId="{ED6721B1-893E-4D8B-957D-B1477B2758D6}" type="presParOf" srcId="{42E0F798-1819-4166-96AE-90756E39FF97}" destId="{17797DF9-118F-49A9-8988-501EC827C0F9}" srcOrd="1" destOrd="0" presId="urn:diagrams.loki3.com/VaryingWidthList"/>
    <dgm:cxn modelId="{8FF78300-B530-4258-9211-1983ACEDEBA3}" type="presParOf" srcId="{42E0F798-1819-4166-96AE-90756E39FF97}" destId="{5587BADD-E50A-49BD-B356-A821DDA08F65}" srcOrd="2" destOrd="0" presId="urn:diagrams.loki3.com/VaryingWidthList"/>
    <dgm:cxn modelId="{767BF0E7-57FE-4099-B7FB-89AB5FDA044A}" type="presParOf" srcId="{42E0F798-1819-4166-96AE-90756E39FF97}" destId="{CA0F2FF8-F85C-4DA4-836F-0C7EB85AC143}" srcOrd="3" destOrd="0" presId="urn:diagrams.loki3.com/VaryingWidthList"/>
    <dgm:cxn modelId="{2B552DFB-3BA8-4720-AE4D-E040F7F45006}" type="presParOf" srcId="{42E0F798-1819-4166-96AE-90756E39FF97}" destId="{F49ED2F0-F005-44AD-BF02-47F4CC5EA729}" srcOrd="4" destOrd="0" presId="urn:diagrams.loki3.com/VaryingWidthList"/>
    <dgm:cxn modelId="{F8C8BAD7-9F86-4AE7-BA26-B4C770A5F952}" type="presParOf" srcId="{42E0F798-1819-4166-96AE-90756E39FF97}" destId="{1834CB13-C8E3-444A-86C4-CEEFA864BA43}" srcOrd="5" destOrd="0" presId="urn:diagrams.loki3.com/VaryingWidthList"/>
    <dgm:cxn modelId="{BEE36C11-BF09-40B3-A10E-5218E89AFE07}" type="presParOf" srcId="{42E0F798-1819-4166-96AE-90756E39FF97}" destId="{836A14E4-C6A4-45E8-96E7-C89C31E5516E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76CF64-40BB-4059-AD21-B018AB09FD7D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7850100-1A9C-48A9-8A5A-1E62D7F72A74}">
      <dgm:prSet/>
      <dgm:spPr/>
      <dgm:t>
        <a:bodyPr/>
        <a:lstStyle/>
        <a:p>
          <a:r>
            <a:rPr lang="en-US" b="0" i="0" baseline="0"/>
            <a:t>Shows movie duration trends by year.</a:t>
          </a:r>
          <a:endParaRPr lang="en-US"/>
        </a:p>
      </dgm:t>
    </dgm:pt>
    <dgm:pt modelId="{F780E837-C782-446D-B34B-1B0B43D3892A}" type="parTrans" cxnId="{994CEBDB-75C6-4C5C-83E8-BD4B9AE20A45}">
      <dgm:prSet/>
      <dgm:spPr/>
      <dgm:t>
        <a:bodyPr/>
        <a:lstStyle/>
        <a:p>
          <a:endParaRPr lang="en-US"/>
        </a:p>
      </dgm:t>
    </dgm:pt>
    <dgm:pt modelId="{81694948-3240-445F-A150-7BF9BD729987}" type="sibTrans" cxnId="{994CEBDB-75C6-4C5C-83E8-BD4B9AE20A45}">
      <dgm:prSet/>
      <dgm:spPr/>
      <dgm:t>
        <a:bodyPr/>
        <a:lstStyle/>
        <a:p>
          <a:endParaRPr lang="en-US"/>
        </a:p>
      </dgm:t>
    </dgm:pt>
    <dgm:pt modelId="{3B9505F5-1A9D-4097-85A9-3D103D51129A}">
      <dgm:prSet/>
      <dgm:spPr/>
      <dgm:t>
        <a:bodyPr/>
        <a:lstStyle/>
        <a:p>
          <a:r>
            <a:rPr lang="en-US" b="0" i="0" baseline="0"/>
            <a:t>Older movies were shorter; 1960s–80s had longer runtimes.</a:t>
          </a:r>
          <a:endParaRPr lang="en-US"/>
        </a:p>
      </dgm:t>
    </dgm:pt>
    <dgm:pt modelId="{CE262F59-5820-4A61-8AB1-136D5630483B}" type="parTrans" cxnId="{AED99D54-B19D-41B9-B890-9B035C788150}">
      <dgm:prSet/>
      <dgm:spPr/>
      <dgm:t>
        <a:bodyPr/>
        <a:lstStyle/>
        <a:p>
          <a:endParaRPr lang="en-US"/>
        </a:p>
      </dgm:t>
    </dgm:pt>
    <dgm:pt modelId="{2FD17DA2-5FF4-47F3-9768-E5CC22F68FC1}" type="sibTrans" cxnId="{AED99D54-B19D-41B9-B890-9B035C788150}">
      <dgm:prSet/>
      <dgm:spPr/>
      <dgm:t>
        <a:bodyPr/>
        <a:lstStyle/>
        <a:p>
          <a:endParaRPr lang="en-US"/>
        </a:p>
      </dgm:t>
    </dgm:pt>
    <dgm:pt modelId="{E8612197-2D39-4359-89A3-7218D705C250}">
      <dgm:prSet/>
      <dgm:spPr/>
      <dgm:t>
        <a:bodyPr/>
        <a:lstStyle/>
        <a:p>
          <a:r>
            <a:rPr lang="en-US" b="0" i="0" baseline="0"/>
            <a:t>Recent movies average around 90–120 mins.</a:t>
          </a:r>
          <a:endParaRPr lang="en-US"/>
        </a:p>
      </dgm:t>
    </dgm:pt>
    <dgm:pt modelId="{3BBAC5DD-9E6D-4C11-88D8-F16B6E5F83E0}" type="parTrans" cxnId="{71E43654-E598-4543-A2E2-FCC0D5CCEF41}">
      <dgm:prSet/>
      <dgm:spPr/>
      <dgm:t>
        <a:bodyPr/>
        <a:lstStyle/>
        <a:p>
          <a:endParaRPr lang="en-US"/>
        </a:p>
      </dgm:t>
    </dgm:pt>
    <dgm:pt modelId="{02F8FFF9-1A89-44E7-83F2-CF958F317EC5}" type="sibTrans" cxnId="{71E43654-E598-4543-A2E2-FCC0D5CCEF41}">
      <dgm:prSet/>
      <dgm:spPr/>
      <dgm:t>
        <a:bodyPr/>
        <a:lstStyle/>
        <a:p>
          <a:endParaRPr lang="en-US"/>
        </a:p>
      </dgm:t>
    </dgm:pt>
    <dgm:pt modelId="{3EEFCAD3-6FAB-4694-883F-7D148EB4126C}">
      <dgm:prSet/>
      <dgm:spPr/>
      <dgm:t>
        <a:bodyPr/>
        <a:lstStyle/>
        <a:p>
          <a:r>
            <a:rPr lang="en-US" b="0" i="0" baseline="0"/>
            <a:t>Outliers show some very long films.</a:t>
          </a:r>
          <a:endParaRPr lang="en-US"/>
        </a:p>
      </dgm:t>
    </dgm:pt>
    <dgm:pt modelId="{54A524E7-98FB-4053-8821-C5BBC1E4076D}" type="parTrans" cxnId="{6AF240AE-843E-4659-9AC5-C4E860D35EFF}">
      <dgm:prSet/>
      <dgm:spPr/>
      <dgm:t>
        <a:bodyPr/>
        <a:lstStyle/>
        <a:p>
          <a:endParaRPr lang="en-US"/>
        </a:p>
      </dgm:t>
    </dgm:pt>
    <dgm:pt modelId="{13508C0A-7A29-4853-B211-DA9598BCE818}" type="sibTrans" cxnId="{6AF240AE-843E-4659-9AC5-C4E860D35EFF}">
      <dgm:prSet/>
      <dgm:spPr/>
      <dgm:t>
        <a:bodyPr/>
        <a:lstStyle/>
        <a:p>
          <a:endParaRPr lang="en-US"/>
        </a:p>
      </dgm:t>
    </dgm:pt>
    <dgm:pt modelId="{9A06CA19-D4E2-47CC-901D-FE69C1840A2A}">
      <dgm:prSet/>
      <dgm:spPr/>
      <dgm:t>
        <a:bodyPr/>
        <a:lstStyle/>
        <a:p>
          <a:r>
            <a:rPr lang="en-US" b="0" i="0" baseline="0"/>
            <a:t>Reflects changing audience and streaming trends.</a:t>
          </a:r>
          <a:endParaRPr lang="en-US"/>
        </a:p>
      </dgm:t>
    </dgm:pt>
    <dgm:pt modelId="{045EA768-8C4F-47CC-B06A-8AF176A392AF}" type="parTrans" cxnId="{1176DFFF-33F2-4737-B67D-9E5E2451EC17}">
      <dgm:prSet/>
      <dgm:spPr/>
      <dgm:t>
        <a:bodyPr/>
        <a:lstStyle/>
        <a:p>
          <a:endParaRPr lang="en-US"/>
        </a:p>
      </dgm:t>
    </dgm:pt>
    <dgm:pt modelId="{365689CE-D7B0-4F76-A722-98E5483F33C0}" type="sibTrans" cxnId="{1176DFFF-33F2-4737-B67D-9E5E2451EC17}">
      <dgm:prSet/>
      <dgm:spPr/>
      <dgm:t>
        <a:bodyPr/>
        <a:lstStyle/>
        <a:p>
          <a:endParaRPr lang="en-US"/>
        </a:p>
      </dgm:t>
    </dgm:pt>
    <dgm:pt modelId="{7C7D1817-B5E9-422D-A8DE-A80344AD92A0}" type="pres">
      <dgm:prSet presAssocID="{7E76CF64-40BB-4059-AD21-B018AB09FD7D}" presName="linear" presStyleCnt="0">
        <dgm:presLayoutVars>
          <dgm:animLvl val="lvl"/>
          <dgm:resizeHandles val="exact"/>
        </dgm:presLayoutVars>
      </dgm:prSet>
      <dgm:spPr/>
    </dgm:pt>
    <dgm:pt modelId="{22AEE10F-C12C-4474-8836-965525FCD014}" type="pres">
      <dgm:prSet presAssocID="{B7850100-1A9C-48A9-8A5A-1E62D7F72A7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3B3A3D5-4F9C-4C61-9684-17598F368B38}" type="pres">
      <dgm:prSet presAssocID="{81694948-3240-445F-A150-7BF9BD729987}" presName="spacer" presStyleCnt="0"/>
      <dgm:spPr/>
    </dgm:pt>
    <dgm:pt modelId="{EBEAB6BC-17ED-4D8B-ADA3-5470E4C74138}" type="pres">
      <dgm:prSet presAssocID="{3B9505F5-1A9D-4097-85A9-3D103D51129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D3E840E-3D3F-4190-B909-EE969A9E61E6}" type="pres">
      <dgm:prSet presAssocID="{2FD17DA2-5FF4-47F3-9768-E5CC22F68FC1}" presName="spacer" presStyleCnt="0"/>
      <dgm:spPr/>
    </dgm:pt>
    <dgm:pt modelId="{3098112F-D3CE-482F-ABC9-B0C50E4AE699}" type="pres">
      <dgm:prSet presAssocID="{E8612197-2D39-4359-89A3-7218D705C25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0BED7D3-A0DB-4BD6-84DF-7267CAFADC60}" type="pres">
      <dgm:prSet presAssocID="{02F8FFF9-1A89-44E7-83F2-CF958F317EC5}" presName="spacer" presStyleCnt="0"/>
      <dgm:spPr/>
    </dgm:pt>
    <dgm:pt modelId="{3A1AE15C-D42F-403C-A0B7-0DD140A6BBF7}" type="pres">
      <dgm:prSet presAssocID="{3EEFCAD3-6FAB-4694-883F-7D148EB4126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C5D2843-EB54-4BB6-BE93-FC645D0268EB}" type="pres">
      <dgm:prSet presAssocID="{13508C0A-7A29-4853-B211-DA9598BCE818}" presName="spacer" presStyleCnt="0"/>
      <dgm:spPr/>
    </dgm:pt>
    <dgm:pt modelId="{1FFA4648-0638-4A64-A2AF-047E92BAB44D}" type="pres">
      <dgm:prSet presAssocID="{9A06CA19-D4E2-47CC-901D-FE69C1840A2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7435337-C27B-4E9E-A39E-FEEB2D372939}" type="presOf" srcId="{9A06CA19-D4E2-47CC-901D-FE69C1840A2A}" destId="{1FFA4648-0638-4A64-A2AF-047E92BAB44D}" srcOrd="0" destOrd="0" presId="urn:microsoft.com/office/officeart/2005/8/layout/vList2"/>
    <dgm:cxn modelId="{6025B438-ACE6-4939-95D1-50C51A089944}" type="presOf" srcId="{7E76CF64-40BB-4059-AD21-B018AB09FD7D}" destId="{7C7D1817-B5E9-422D-A8DE-A80344AD92A0}" srcOrd="0" destOrd="0" presId="urn:microsoft.com/office/officeart/2005/8/layout/vList2"/>
    <dgm:cxn modelId="{71E43654-E598-4543-A2E2-FCC0D5CCEF41}" srcId="{7E76CF64-40BB-4059-AD21-B018AB09FD7D}" destId="{E8612197-2D39-4359-89A3-7218D705C250}" srcOrd="2" destOrd="0" parTransId="{3BBAC5DD-9E6D-4C11-88D8-F16B6E5F83E0}" sibTransId="{02F8FFF9-1A89-44E7-83F2-CF958F317EC5}"/>
    <dgm:cxn modelId="{AED99D54-B19D-41B9-B890-9B035C788150}" srcId="{7E76CF64-40BB-4059-AD21-B018AB09FD7D}" destId="{3B9505F5-1A9D-4097-85A9-3D103D51129A}" srcOrd="1" destOrd="0" parTransId="{CE262F59-5820-4A61-8AB1-136D5630483B}" sibTransId="{2FD17DA2-5FF4-47F3-9768-E5CC22F68FC1}"/>
    <dgm:cxn modelId="{09B43175-199E-40D5-AB21-093DDB4959B8}" type="presOf" srcId="{3EEFCAD3-6FAB-4694-883F-7D148EB4126C}" destId="{3A1AE15C-D42F-403C-A0B7-0DD140A6BBF7}" srcOrd="0" destOrd="0" presId="urn:microsoft.com/office/officeart/2005/8/layout/vList2"/>
    <dgm:cxn modelId="{86DEE08A-3423-49E4-976A-331A120530FB}" type="presOf" srcId="{E8612197-2D39-4359-89A3-7218D705C250}" destId="{3098112F-D3CE-482F-ABC9-B0C50E4AE699}" srcOrd="0" destOrd="0" presId="urn:microsoft.com/office/officeart/2005/8/layout/vList2"/>
    <dgm:cxn modelId="{9086208E-F2A0-41BC-A912-2B5BB06082A4}" type="presOf" srcId="{B7850100-1A9C-48A9-8A5A-1E62D7F72A74}" destId="{22AEE10F-C12C-4474-8836-965525FCD014}" srcOrd="0" destOrd="0" presId="urn:microsoft.com/office/officeart/2005/8/layout/vList2"/>
    <dgm:cxn modelId="{6AF240AE-843E-4659-9AC5-C4E860D35EFF}" srcId="{7E76CF64-40BB-4059-AD21-B018AB09FD7D}" destId="{3EEFCAD3-6FAB-4694-883F-7D148EB4126C}" srcOrd="3" destOrd="0" parTransId="{54A524E7-98FB-4053-8821-C5BBC1E4076D}" sibTransId="{13508C0A-7A29-4853-B211-DA9598BCE818}"/>
    <dgm:cxn modelId="{994CEBDB-75C6-4C5C-83E8-BD4B9AE20A45}" srcId="{7E76CF64-40BB-4059-AD21-B018AB09FD7D}" destId="{B7850100-1A9C-48A9-8A5A-1E62D7F72A74}" srcOrd="0" destOrd="0" parTransId="{F780E837-C782-446D-B34B-1B0B43D3892A}" sibTransId="{81694948-3240-445F-A150-7BF9BD729987}"/>
    <dgm:cxn modelId="{58D6EEDC-D242-4504-AB4C-F7F4EC2F5747}" type="presOf" srcId="{3B9505F5-1A9D-4097-85A9-3D103D51129A}" destId="{EBEAB6BC-17ED-4D8B-ADA3-5470E4C74138}" srcOrd="0" destOrd="0" presId="urn:microsoft.com/office/officeart/2005/8/layout/vList2"/>
    <dgm:cxn modelId="{1176DFFF-33F2-4737-B67D-9E5E2451EC17}" srcId="{7E76CF64-40BB-4059-AD21-B018AB09FD7D}" destId="{9A06CA19-D4E2-47CC-901D-FE69C1840A2A}" srcOrd="4" destOrd="0" parTransId="{045EA768-8C4F-47CC-B06A-8AF176A392AF}" sibTransId="{365689CE-D7B0-4F76-A722-98E5483F33C0}"/>
    <dgm:cxn modelId="{7C0DCADC-F54A-4BC8-97C3-ACAC6BB6BCC3}" type="presParOf" srcId="{7C7D1817-B5E9-422D-A8DE-A80344AD92A0}" destId="{22AEE10F-C12C-4474-8836-965525FCD014}" srcOrd="0" destOrd="0" presId="urn:microsoft.com/office/officeart/2005/8/layout/vList2"/>
    <dgm:cxn modelId="{BFA4F332-6CA8-49B3-9053-46084AC157DD}" type="presParOf" srcId="{7C7D1817-B5E9-422D-A8DE-A80344AD92A0}" destId="{23B3A3D5-4F9C-4C61-9684-17598F368B38}" srcOrd="1" destOrd="0" presId="urn:microsoft.com/office/officeart/2005/8/layout/vList2"/>
    <dgm:cxn modelId="{BE497AE3-20FB-422C-BC41-6ED4E35F66AE}" type="presParOf" srcId="{7C7D1817-B5E9-422D-A8DE-A80344AD92A0}" destId="{EBEAB6BC-17ED-4D8B-ADA3-5470E4C74138}" srcOrd="2" destOrd="0" presId="urn:microsoft.com/office/officeart/2005/8/layout/vList2"/>
    <dgm:cxn modelId="{7035D550-981E-4BAA-85EB-401CBA486FEF}" type="presParOf" srcId="{7C7D1817-B5E9-422D-A8DE-A80344AD92A0}" destId="{3D3E840E-3D3F-4190-B909-EE969A9E61E6}" srcOrd="3" destOrd="0" presId="urn:microsoft.com/office/officeart/2005/8/layout/vList2"/>
    <dgm:cxn modelId="{25F1272D-12B0-41E5-BFBA-0DC8DC372E12}" type="presParOf" srcId="{7C7D1817-B5E9-422D-A8DE-A80344AD92A0}" destId="{3098112F-D3CE-482F-ABC9-B0C50E4AE699}" srcOrd="4" destOrd="0" presId="urn:microsoft.com/office/officeart/2005/8/layout/vList2"/>
    <dgm:cxn modelId="{CC50FFAD-6064-4F76-B96F-9B4A1A329D0B}" type="presParOf" srcId="{7C7D1817-B5E9-422D-A8DE-A80344AD92A0}" destId="{B0BED7D3-A0DB-4BD6-84DF-7267CAFADC60}" srcOrd="5" destOrd="0" presId="urn:microsoft.com/office/officeart/2005/8/layout/vList2"/>
    <dgm:cxn modelId="{D39B9DAA-A909-49E4-A95C-44EBFF30D34D}" type="presParOf" srcId="{7C7D1817-B5E9-422D-A8DE-A80344AD92A0}" destId="{3A1AE15C-D42F-403C-A0B7-0DD140A6BBF7}" srcOrd="6" destOrd="0" presId="urn:microsoft.com/office/officeart/2005/8/layout/vList2"/>
    <dgm:cxn modelId="{2D064589-DD1E-4A4A-857C-F3882340957D}" type="presParOf" srcId="{7C7D1817-B5E9-422D-A8DE-A80344AD92A0}" destId="{FC5D2843-EB54-4BB6-BE93-FC645D0268EB}" srcOrd="7" destOrd="0" presId="urn:microsoft.com/office/officeart/2005/8/layout/vList2"/>
    <dgm:cxn modelId="{EA50879F-B76A-4D82-9D99-7E54025970E5}" type="presParOf" srcId="{7C7D1817-B5E9-422D-A8DE-A80344AD92A0}" destId="{1FFA4648-0638-4A64-A2AF-047E92BAB44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ECF877-A562-484C-AE40-C897FC37ACD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1B27EDA-A9C1-4871-948A-E6F4FF7FDE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solidFill>
                <a:schemeClr val="accent2"/>
              </a:solidFill>
            </a:rPr>
            <a:t>Shows duration trends for very short Netflix content by release year.</a:t>
          </a:r>
          <a:endParaRPr lang="en-US" dirty="0">
            <a:solidFill>
              <a:schemeClr val="accent2"/>
            </a:solidFill>
          </a:endParaRPr>
        </a:p>
      </dgm:t>
    </dgm:pt>
    <dgm:pt modelId="{3FDBA41C-8CF2-4F0D-80D1-DD438A680704}" type="parTrans" cxnId="{0ADE9D5F-90F0-4512-8318-59FD988765C5}">
      <dgm:prSet/>
      <dgm:spPr/>
      <dgm:t>
        <a:bodyPr/>
        <a:lstStyle/>
        <a:p>
          <a:endParaRPr lang="en-US"/>
        </a:p>
      </dgm:t>
    </dgm:pt>
    <dgm:pt modelId="{468575EB-1A76-4DC1-9969-DDA5E71A51FF}" type="sibTrans" cxnId="{0ADE9D5F-90F0-4512-8318-59FD988765C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B66C3CD-2F7E-49C5-81B0-A4B1019A38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solidFill>
                <a:schemeClr val="accent2"/>
              </a:solidFill>
            </a:rPr>
            <a:t>Most short titles are under 5 minutes.</a:t>
          </a:r>
          <a:endParaRPr lang="en-US" dirty="0">
            <a:solidFill>
              <a:schemeClr val="accent2"/>
            </a:solidFill>
          </a:endParaRPr>
        </a:p>
      </dgm:t>
    </dgm:pt>
    <dgm:pt modelId="{BCCF9544-DF25-459E-A4A7-BF4CBFD6AAB8}" type="parTrans" cxnId="{5CBD35E8-A0A5-4505-8F89-260282B33619}">
      <dgm:prSet/>
      <dgm:spPr/>
      <dgm:t>
        <a:bodyPr/>
        <a:lstStyle/>
        <a:p>
          <a:endParaRPr lang="en-US"/>
        </a:p>
      </dgm:t>
    </dgm:pt>
    <dgm:pt modelId="{C811B1B6-5E3D-452B-B4AC-2A8AEB9AF705}" type="sibTrans" cxnId="{5CBD35E8-A0A5-4505-8F89-260282B3361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91993EB-C09E-427A-A778-1E01D2A016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solidFill>
                <a:schemeClr val="accent2"/>
              </a:solidFill>
            </a:rPr>
            <a:t>More short content appears in recent years.</a:t>
          </a:r>
          <a:endParaRPr lang="en-US" dirty="0">
            <a:solidFill>
              <a:schemeClr val="accent2"/>
            </a:solidFill>
          </a:endParaRPr>
        </a:p>
      </dgm:t>
    </dgm:pt>
    <dgm:pt modelId="{DD5E86AE-418F-4726-94C4-6397BD47B572}" type="parTrans" cxnId="{AAFFB4B9-E6A8-4A51-A5CB-5426A5CDEE0D}">
      <dgm:prSet/>
      <dgm:spPr/>
      <dgm:t>
        <a:bodyPr/>
        <a:lstStyle/>
        <a:p>
          <a:endParaRPr lang="en-US"/>
        </a:p>
      </dgm:t>
    </dgm:pt>
    <dgm:pt modelId="{A9B53070-AF32-4BCC-84D4-A61C4775BE6A}" type="sibTrans" cxnId="{AAFFB4B9-E6A8-4A51-A5CB-5426A5CDEE0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C0C5730-47E0-4DD7-80A9-6BF93A0316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solidFill>
                <a:schemeClr val="accent2"/>
              </a:solidFill>
            </a:rPr>
            <a:t>Outliers show some slightly longer clips</a:t>
          </a:r>
          <a:r>
            <a:rPr lang="en-US" b="0" i="0" baseline="0" dirty="0"/>
            <a:t>.</a:t>
          </a:r>
          <a:endParaRPr lang="en-US" dirty="0"/>
        </a:p>
      </dgm:t>
    </dgm:pt>
    <dgm:pt modelId="{C05D0371-9CF8-4B93-A532-0EA6D8B30660}" type="parTrans" cxnId="{9BBA5DF2-CE3B-47B6-92B4-6A1C6966B9A3}">
      <dgm:prSet/>
      <dgm:spPr/>
      <dgm:t>
        <a:bodyPr/>
        <a:lstStyle/>
        <a:p>
          <a:endParaRPr lang="en-US"/>
        </a:p>
      </dgm:t>
    </dgm:pt>
    <dgm:pt modelId="{6C8B5F02-5A44-4FEF-8624-1E4B2F6B1988}" type="sibTrans" cxnId="{9BBA5DF2-CE3B-47B6-92B4-6A1C6966B9A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1614C0A-8AD6-49B5-8FD8-AF700B11BA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solidFill>
                <a:schemeClr val="accent2"/>
              </a:solidFill>
            </a:rPr>
            <a:t>Indicates Netflix’s push for bite-sized content too.</a:t>
          </a:r>
          <a:endParaRPr lang="en-US" dirty="0">
            <a:solidFill>
              <a:schemeClr val="accent2"/>
            </a:solidFill>
          </a:endParaRPr>
        </a:p>
      </dgm:t>
    </dgm:pt>
    <dgm:pt modelId="{6CED36B5-4965-4A96-A550-50A9278420BF}" type="parTrans" cxnId="{8F9646F0-EBC3-4A6C-96A0-9A5437128476}">
      <dgm:prSet/>
      <dgm:spPr/>
      <dgm:t>
        <a:bodyPr/>
        <a:lstStyle/>
        <a:p>
          <a:endParaRPr lang="en-US"/>
        </a:p>
      </dgm:t>
    </dgm:pt>
    <dgm:pt modelId="{7F2403F9-9C96-4548-A6F0-D61CEDB66C15}" type="sibTrans" cxnId="{8F9646F0-EBC3-4A6C-96A0-9A5437128476}">
      <dgm:prSet/>
      <dgm:spPr/>
      <dgm:t>
        <a:bodyPr/>
        <a:lstStyle/>
        <a:p>
          <a:endParaRPr lang="en-US"/>
        </a:p>
      </dgm:t>
    </dgm:pt>
    <dgm:pt modelId="{E9316F47-AF50-4770-9312-B0E5ED7D4262}" type="pres">
      <dgm:prSet presAssocID="{4AECF877-A562-484C-AE40-C897FC37ACDC}" presName="root" presStyleCnt="0">
        <dgm:presLayoutVars>
          <dgm:dir/>
          <dgm:resizeHandles val="exact"/>
        </dgm:presLayoutVars>
      </dgm:prSet>
      <dgm:spPr/>
    </dgm:pt>
    <dgm:pt modelId="{DD4E1C99-BB74-41C0-A492-967938E8C13E}" type="pres">
      <dgm:prSet presAssocID="{61B27EDA-A9C1-4871-948A-E6F4FF7FDE48}" presName="compNode" presStyleCnt="0"/>
      <dgm:spPr/>
    </dgm:pt>
    <dgm:pt modelId="{5563C8D5-AECC-4DB3-B6AD-B98BE6366B0D}" type="pres">
      <dgm:prSet presAssocID="{61B27EDA-A9C1-4871-948A-E6F4FF7FDE4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83D9527C-FE88-4E5C-9591-6F17A41E35F7}" type="pres">
      <dgm:prSet presAssocID="{61B27EDA-A9C1-4871-948A-E6F4FF7FDE48}" presName="spaceRect" presStyleCnt="0"/>
      <dgm:spPr/>
    </dgm:pt>
    <dgm:pt modelId="{0009361B-29EC-4A67-814A-F9F5D2BF74F1}" type="pres">
      <dgm:prSet presAssocID="{61B27EDA-A9C1-4871-948A-E6F4FF7FDE48}" presName="textRect" presStyleLbl="revTx" presStyleIdx="0" presStyleCnt="5">
        <dgm:presLayoutVars>
          <dgm:chMax val="1"/>
          <dgm:chPref val="1"/>
        </dgm:presLayoutVars>
      </dgm:prSet>
      <dgm:spPr/>
    </dgm:pt>
    <dgm:pt modelId="{8A731E46-780F-4B5C-B090-6CB219DE75A0}" type="pres">
      <dgm:prSet presAssocID="{468575EB-1A76-4DC1-9969-DDA5E71A51FF}" presName="sibTrans" presStyleCnt="0"/>
      <dgm:spPr/>
    </dgm:pt>
    <dgm:pt modelId="{EB0B0818-5978-4D23-A0DD-0AF3AFE8A713}" type="pres">
      <dgm:prSet presAssocID="{BB66C3CD-2F7E-49C5-81B0-A4B1019A38A3}" presName="compNode" presStyleCnt="0"/>
      <dgm:spPr/>
    </dgm:pt>
    <dgm:pt modelId="{3741E178-C702-4C17-950E-A6CDF5BA9139}" type="pres">
      <dgm:prSet presAssocID="{BB66C3CD-2F7E-49C5-81B0-A4B1019A38A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13EE876-4404-4B74-BD72-A38F6F51B98B}" type="pres">
      <dgm:prSet presAssocID="{BB66C3CD-2F7E-49C5-81B0-A4B1019A38A3}" presName="spaceRect" presStyleCnt="0"/>
      <dgm:spPr/>
    </dgm:pt>
    <dgm:pt modelId="{03886688-3C38-4C29-8E64-57002546B914}" type="pres">
      <dgm:prSet presAssocID="{BB66C3CD-2F7E-49C5-81B0-A4B1019A38A3}" presName="textRect" presStyleLbl="revTx" presStyleIdx="1" presStyleCnt="5">
        <dgm:presLayoutVars>
          <dgm:chMax val="1"/>
          <dgm:chPref val="1"/>
        </dgm:presLayoutVars>
      </dgm:prSet>
      <dgm:spPr/>
    </dgm:pt>
    <dgm:pt modelId="{3B280F48-2D21-4E52-B697-717C551B905B}" type="pres">
      <dgm:prSet presAssocID="{C811B1B6-5E3D-452B-B4AC-2A8AEB9AF705}" presName="sibTrans" presStyleCnt="0"/>
      <dgm:spPr/>
    </dgm:pt>
    <dgm:pt modelId="{E73C7506-43CA-4ED5-BFA2-D299921D274B}" type="pres">
      <dgm:prSet presAssocID="{F91993EB-C09E-427A-A778-1E01D2A01693}" presName="compNode" presStyleCnt="0"/>
      <dgm:spPr/>
    </dgm:pt>
    <dgm:pt modelId="{2CAE5837-6FBC-4BC6-BC8E-026F9EE983CB}" type="pres">
      <dgm:prSet presAssocID="{F91993EB-C09E-427A-A778-1E01D2A0169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BC0AC1BE-6D2C-478F-B591-A9C0B3DB903C}" type="pres">
      <dgm:prSet presAssocID="{F91993EB-C09E-427A-A778-1E01D2A01693}" presName="spaceRect" presStyleCnt="0"/>
      <dgm:spPr/>
    </dgm:pt>
    <dgm:pt modelId="{B14A33A9-4DEB-4024-961D-10AED00B094A}" type="pres">
      <dgm:prSet presAssocID="{F91993EB-C09E-427A-A778-1E01D2A01693}" presName="textRect" presStyleLbl="revTx" presStyleIdx="2" presStyleCnt="5">
        <dgm:presLayoutVars>
          <dgm:chMax val="1"/>
          <dgm:chPref val="1"/>
        </dgm:presLayoutVars>
      </dgm:prSet>
      <dgm:spPr/>
    </dgm:pt>
    <dgm:pt modelId="{BF181C88-BE13-448A-930A-C129179A4A72}" type="pres">
      <dgm:prSet presAssocID="{A9B53070-AF32-4BCC-84D4-A61C4775BE6A}" presName="sibTrans" presStyleCnt="0"/>
      <dgm:spPr/>
    </dgm:pt>
    <dgm:pt modelId="{2EB4327B-7F10-45D5-82B7-F2B2C19991D1}" type="pres">
      <dgm:prSet presAssocID="{6C0C5730-47E0-4DD7-80A9-6BF93A03160B}" presName="compNode" presStyleCnt="0"/>
      <dgm:spPr/>
    </dgm:pt>
    <dgm:pt modelId="{B1473D33-4B24-4458-A2DD-394B5B2F2E98}" type="pres">
      <dgm:prSet presAssocID="{6C0C5730-47E0-4DD7-80A9-6BF93A03160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7D75083-C516-420B-925A-D6E620437716}" type="pres">
      <dgm:prSet presAssocID="{6C0C5730-47E0-4DD7-80A9-6BF93A03160B}" presName="spaceRect" presStyleCnt="0"/>
      <dgm:spPr/>
    </dgm:pt>
    <dgm:pt modelId="{2B262713-D53D-438B-92A2-49DFEC9F932E}" type="pres">
      <dgm:prSet presAssocID="{6C0C5730-47E0-4DD7-80A9-6BF93A03160B}" presName="textRect" presStyleLbl="revTx" presStyleIdx="3" presStyleCnt="5">
        <dgm:presLayoutVars>
          <dgm:chMax val="1"/>
          <dgm:chPref val="1"/>
        </dgm:presLayoutVars>
      </dgm:prSet>
      <dgm:spPr/>
    </dgm:pt>
    <dgm:pt modelId="{134B4D40-2180-4C75-A0E6-E2C13F3B2719}" type="pres">
      <dgm:prSet presAssocID="{6C8B5F02-5A44-4FEF-8624-1E4B2F6B1988}" presName="sibTrans" presStyleCnt="0"/>
      <dgm:spPr/>
    </dgm:pt>
    <dgm:pt modelId="{CD7A33B1-D5DF-4F10-8643-302F548ECA76}" type="pres">
      <dgm:prSet presAssocID="{91614C0A-8AD6-49B5-8FD8-AF700B11BA37}" presName="compNode" presStyleCnt="0"/>
      <dgm:spPr/>
    </dgm:pt>
    <dgm:pt modelId="{BBD0051A-3002-4794-9253-A529855C252C}" type="pres">
      <dgm:prSet presAssocID="{91614C0A-8AD6-49B5-8FD8-AF700B11BA3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62DC9A00-D6F3-4C90-9AF5-8B003D37B8EC}" type="pres">
      <dgm:prSet presAssocID="{91614C0A-8AD6-49B5-8FD8-AF700B11BA37}" presName="spaceRect" presStyleCnt="0"/>
      <dgm:spPr/>
    </dgm:pt>
    <dgm:pt modelId="{60D70F33-4272-4C6B-A2AE-918406D3A112}" type="pres">
      <dgm:prSet presAssocID="{91614C0A-8AD6-49B5-8FD8-AF700B11BA3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AA79B03-2ABC-44CF-B19B-E3F95223F59C}" type="presOf" srcId="{4AECF877-A562-484C-AE40-C897FC37ACDC}" destId="{E9316F47-AF50-4770-9312-B0E5ED7D4262}" srcOrd="0" destOrd="0" presId="urn:microsoft.com/office/officeart/2018/2/layout/IconLabelList"/>
    <dgm:cxn modelId="{869A675C-1739-42F9-B495-9CC2414DA699}" type="presOf" srcId="{F91993EB-C09E-427A-A778-1E01D2A01693}" destId="{B14A33A9-4DEB-4024-961D-10AED00B094A}" srcOrd="0" destOrd="0" presId="urn:microsoft.com/office/officeart/2018/2/layout/IconLabelList"/>
    <dgm:cxn modelId="{0ADE9D5F-90F0-4512-8318-59FD988765C5}" srcId="{4AECF877-A562-484C-AE40-C897FC37ACDC}" destId="{61B27EDA-A9C1-4871-948A-E6F4FF7FDE48}" srcOrd="0" destOrd="0" parTransId="{3FDBA41C-8CF2-4F0D-80D1-DD438A680704}" sibTransId="{468575EB-1A76-4DC1-9969-DDA5E71A51FF}"/>
    <dgm:cxn modelId="{68758A44-357D-4D2C-A131-56E54D0A9D58}" type="presOf" srcId="{BB66C3CD-2F7E-49C5-81B0-A4B1019A38A3}" destId="{03886688-3C38-4C29-8E64-57002546B914}" srcOrd="0" destOrd="0" presId="urn:microsoft.com/office/officeart/2018/2/layout/IconLabelList"/>
    <dgm:cxn modelId="{13F55982-9EFC-458B-89D4-08F5DE1C647F}" type="presOf" srcId="{61B27EDA-A9C1-4871-948A-E6F4FF7FDE48}" destId="{0009361B-29EC-4A67-814A-F9F5D2BF74F1}" srcOrd="0" destOrd="0" presId="urn:microsoft.com/office/officeart/2018/2/layout/IconLabelList"/>
    <dgm:cxn modelId="{B9EB05A1-6CA7-41CA-BB9C-AD9988F6706B}" type="presOf" srcId="{6C0C5730-47E0-4DD7-80A9-6BF93A03160B}" destId="{2B262713-D53D-438B-92A2-49DFEC9F932E}" srcOrd="0" destOrd="0" presId="urn:microsoft.com/office/officeart/2018/2/layout/IconLabelList"/>
    <dgm:cxn modelId="{AAFFB4B9-E6A8-4A51-A5CB-5426A5CDEE0D}" srcId="{4AECF877-A562-484C-AE40-C897FC37ACDC}" destId="{F91993EB-C09E-427A-A778-1E01D2A01693}" srcOrd="2" destOrd="0" parTransId="{DD5E86AE-418F-4726-94C4-6397BD47B572}" sibTransId="{A9B53070-AF32-4BCC-84D4-A61C4775BE6A}"/>
    <dgm:cxn modelId="{31CFE8D5-922C-4640-AC16-A40C99567410}" type="presOf" srcId="{91614C0A-8AD6-49B5-8FD8-AF700B11BA37}" destId="{60D70F33-4272-4C6B-A2AE-918406D3A112}" srcOrd="0" destOrd="0" presId="urn:microsoft.com/office/officeart/2018/2/layout/IconLabelList"/>
    <dgm:cxn modelId="{5CBD35E8-A0A5-4505-8F89-260282B33619}" srcId="{4AECF877-A562-484C-AE40-C897FC37ACDC}" destId="{BB66C3CD-2F7E-49C5-81B0-A4B1019A38A3}" srcOrd="1" destOrd="0" parTransId="{BCCF9544-DF25-459E-A4A7-BF4CBFD6AAB8}" sibTransId="{C811B1B6-5E3D-452B-B4AC-2A8AEB9AF705}"/>
    <dgm:cxn modelId="{8F9646F0-EBC3-4A6C-96A0-9A5437128476}" srcId="{4AECF877-A562-484C-AE40-C897FC37ACDC}" destId="{91614C0A-8AD6-49B5-8FD8-AF700B11BA37}" srcOrd="4" destOrd="0" parTransId="{6CED36B5-4965-4A96-A550-50A9278420BF}" sibTransId="{7F2403F9-9C96-4548-A6F0-D61CEDB66C15}"/>
    <dgm:cxn modelId="{9BBA5DF2-CE3B-47B6-92B4-6A1C6966B9A3}" srcId="{4AECF877-A562-484C-AE40-C897FC37ACDC}" destId="{6C0C5730-47E0-4DD7-80A9-6BF93A03160B}" srcOrd="3" destOrd="0" parTransId="{C05D0371-9CF8-4B93-A532-0EA6D8B30660}" sibTransId="{6C8B5F02-5A44-4FEF-8624-1E4B2F6B1988}"/>
    <dgm:cxn modelId="{D493F81D-6238-4C0A-9578-61EABA84A2A9}" type="presParOf" srcId="{E9316F47-AF50-4770-9312-B0E5ED7D4262}" destId="{DD4E1C99-BB74-41C0-A492-967938E8C13E}" srcOrd="0" destOrd="0" presId="urn:microsoft.com/office/officeart/2018/2/layout/IconLabelList"/>
    <dgm:cxn modelId="{11F0AB50-6775-45AC-8D8C-12E9B6BC3536}" type="presParOf" srcId="{DD4E1C99-BB74-41C0-A492-967938E8C13E}" destId="{5563C8D5-AECC-4DB3-B6AD-B98BE6366B0D}" srcOrd="0" destOrd="0" presId="urn:microsoft.com/office/officeart/2018/2/layout/IconLabelList"/>
    <dgm:cxn modelId="{6FD774A3-D9CE-4165-82B1-7B8E9FDD7131}" type="presParOf" srcId="{DD4E1C99-BB74-41C0-A492-967938E8C13E}" destId="{83D9527C-FE88-4E5C-9591-6F17A41E35F7}" srcOrd="1" destOrd="0" presId="urn:microsoft.com/office/officeart/2018/2/layout/IconLabelList"/>
    <dgm:cxn modelId="{1D6C2A32-3E11-4329-8FC6-5A00E16B9F59}" type="presParOf" srcId="{DD4E1C99-BB74-41C0-A492-967938E8C13E}" destId="{0009361B-29EC-4A67-814A-F9F5D2BF74F1}" srcOrd="2" destOrd="0" presId="urn:microsoft.com/office/officeart/2018/2/layout/IconLabelList"/>
    <dgm:cxn modelId="{506CA17E-57AD-445B-A1F5-CA2B803F0AC8}" type="presParOf" srcId="{E9316F47-AF50-4770-9312-B0E5ED7D4262}" destId="{8A731E46-780F-4B5C-B090-6CB219DE75A0}" srcOrd="1" destOrd="0" presId="urn:microsoft.com/office/officeart/2018/2/layout/IconLabelList"/>
    <dgm:cxn modelId="{DFAEC47B-B042-4692-A65E-8A739755CF60}" type="presParOf" srcId="{E9316F47-AF50-4770-9312-B0E5ED7D4262}" destId="{EB0B0818-5978-4D23-A0DD-0AF3AFE8A713}" srcOrd="2" destOrd="0" presId="urn:microsoft.com/office/officeart/2018/2/layout/IconLabelList"/>
    <dgm:cxn modelId="{9F731066-DA1E-4A7A-9949-D5C12A20D599}" type="presParOf" srcId="{EB0B0818-5978-4D23-A0DD-0AF3AFE8A713}" destId="{3741E178-C702-4C17-950E-A6CDF5BA9139}" srcOrd="0" destOrd="0" presId="urn:microsoft.com/office/officeart/2018/2/layout/IconLabelList"/>
    <dgm:cxn modelId="{16226471-3D2A-45E1-8682-FF860F50F14D}" type="presParOf" srcId="{EB0B0818-5978-4D23-A0DD-0AF3AFE8A713}" destId="{413EE876-4404-4B74-BD72-A38F6F51B98B}" srcOrd="1" destOrd="0" presId="urn:microsoft.com/office/officeart/2018/2/layout/IconLabelList"/>
    <dgm:cxn modelId="{68DD0BCD-4076-42DE-B0E4-9DEAA4D32349}" type="presParOf" srcId="{EB0B0818-5978-4D23-A0DD-0AF3AFE8A713}" destId="{03886688-3C38-4C29-8E64-57002546B914}" srcOrd="2" destOrd="0" presId="urn:microsoft.com/office/officeart/2018/2/layout/IconLabelList"/>
    <dgm:cxn modelId="{771E1CB6-5DA9-48A1-A931-7DA12543E4E5}" type="presParOf" srcId="{E9316F47-AF50-4770-9312-B0E5ED7D4262}" destId="{3B280F48-2D21-4E52-B697-717C551B905B}" srcOrd="3" destOrd="0" presId="urn:microsoft.com/office/officeart/2018/2/layout/IconLabelList"/>
    <dgm:cxn modelId="{C8DCDF7E-19E0-43E2-BB01-2F5675438378}" type="presParOf" srcId="{E9316F47-AF50-4770-9312-B0E5ED7D4262}" destId="{E73C7506-43CA-4ED5-BFA2-D299921D274B}" srcOrd="4" destOrd="0" presId="urn:microsoft.com/office/officeart/2018/2/layout/IconLabelList"/>
    <dgm:cxn modelId="{B419E460-1B16-489C-8F92-3A67C4D18CBF}" type="presParOf" srcId="{E73C7506-43CA-4ED5-BFA2-D299921D274B}" destId="{2CAE5837-6FBC-4BC6-BC8E-026F9EE983CB}" srcOrd="0" destOrd="0" presId="urn:microsoft.com/office/officeart/2018/2/layout/IconLabelList"/>
    <dgm:cxn modelId="{D975C362-19E6-4ED7-A4D1-0FF63128FD94}" type="presParOf" srcId="{E73C7506-43CA-4ED5-BFA2-D299921D274B}" destId="{BC0AC1BE-6D2C-478F-B591-A9C0B3DB903C}" srcOrd="1" destOrd="0" presId="urn:microsoft.com/office/officeart/2018/2/layout/IconLabelList"/>
    <dgm:cxn modelId="{1744E5F4-9552-4F6C-8943-8EAFE7A48BE3}" type="presParOf" srcId="{E73C7506-43CA-4ED5-BFA2-D299921D274B}" destId="{B14A33A9-4DEB-4024-961D-10AED00B094A}" srcOrd="2" destOrd="0" presId="urn:microsoft.com/office/officeart/2018/2/layout/IconLabelList"/>
    <dgm:cxn modelId="{45D0D846-FE4F-4419-BA07-9AD4A0D24B83}" type="presParOf" srcId="{E9316F47-AF50-4770-9312-B0E5ED7D4262}" destId="{BF181C88-BE13-448A-930A-C129179A4A72}" srcOrd="5" destOrd="0" presId="urn:microsoft.com/office/officeart/2018/2/layout/IconLabelList"/>
    <dgm:cxn modelId="{6FBEA6B9-B0D6-4A91-868A-166B6A55B3B8}" type="presParOf" srcId="{E9316F47-AF50-4770-9312-B0E5ED7D4262}" destId="{2EB4327B-7F10-45D5-82B7-F2B2C19991D1}" srcOrd="6" destOrd="0" presId="urn:microsoft.com/office/officeart/2018/2/layout/IconLabelList"/>
    <dgm:cxn modelId="{3B6B656A-A18D-476A-9E84-741797BC08C5}" type="presParOf" srcId="{2EB4327B-7F10-45D5-82B7-F2B2C19991D1}" destId="{B1473D33-4B24-4458-A2DD-394B5B2F2E98}" srcOrd="0" destOrd="0" presId="urn:microsoft.com/office/officeart/2018/2/layout/IconLabelList"/>
    <dgm:cxn modelId="{3102FE90-3CCB-4D50-8543-94FD861DBD4E}" type="presParOf" srcId="{2EB4327B-7F10-45D5-82B7-F2B2C19991D1}" destId="{27D75083-C516-420B-925A-D6E620437716}" srcOrd="1" destOrd="0" presId="urn:microsoft.com/office/officeart/2018/2/layout/IconLabelList"/>
    <dgm:cxn modelId="{A0082E0A-7A6D-4BD5-AFB2-F416144AD2F9}" type="presParOf" srcId="{2EB4327B-7F10-45D5-82B7-F2B2C19991D1}" destId="{2B262713-D53D-438B-92A2-49DFEC9F932E}" srcOrd="2" destOrd="0" presId="urn:microsoft.com/office/officeart/2018/2/layout/IconLabelList"/>
    <dgm:cxn modelId="{68BB5704-1F91-437D-B20C-78B7E678A8F5}" type="presParOf" srcId="{E9316F47-AF50-4770-9312-B0E5ED7D4262}" destId="{134B4D40-2180-4C75-A0E6-E2C13F3B2719}" srcOrd="7" destOrd="0" presId="urn:microsoft.com/office/officeart/2018/2/layout/IconLabelList"/>
    <dgm:cxn modelId="{AE1E8185-BC02-4C81-9CD1-85D5377D63C1}" type="presParOf" srcId="{E9316F47-AF50-4770-9312-B0E5ED7D4262}" destId="{CD7A33B1-D5DF-4F10-8643-302F548ECA76}" srcOrd="8" destOrd="0" presId="urn:microsoft.com/office/officeart/2018/2/layout/IconLabelList"/>
    <dgm:cxn modelId="{D5E09477-0D87-417F-B430-54CCDCECAEAC}" type="presParOf" srcId="{CD7A33B1-D5DF-4F10-8643-302F548ECA76}" destId="{BBD0051A-3002-4794-9253-A529855C252C}" srcOrd="0" destOrd="0" presId="urn:microsoft.com/office/officeart/2018/2/layout/IconLabelList"/>
    <dgm:cxn modelId="{07425E0F-D2E8-4E3C-B519-7932C55AA908}" type="presParOf" srcId="{CD7A33B1-D5DF-4F10-8643-302F548ECA76}" destId="{62DC9A00-D6F3-4C90-9AF5-8B003D37B8EC}" srcOrd="1" destOrd="0" presId="urn:microsoft.com/office/officeart/2018/2/layout/IconLabelList"/>
    <dgm:cxn modelId="{E35DE760-41E1-4948-932A-2CC69048D19A}" type="presParOf" srcId="{CD7A33B1-D5DF-4F10-8643-302F548ECA76}" destId="{60D70F33-4272-4C6B-A2AE-918406D3A11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CE2724-DA37-434B-B17A-F07364FB1B9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4E6D2FC7-6294-4DFA-AB45-77DAF62DD2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solidFill>
                <a:schemeClr val="accent1"/>
              </a:solidFill>
            </a:rPr>
            <a:t>Shows when Netflix titles were released vs when they were added to the platform.</a:t>
          </a:r>
          <a:endParaRPr lang="en-US" dirty="0">
            <a:solidFill>
              <a:schemeClr val="accent1"/>
            </a:solidFill>
          </a:endParaRPr>
        </a:p>
      </dgm:t>
    </dgm:pt>
    <dgm:pt modelId="{F0CB1A8C-7C62-4719-BCDC-F51D4CD41F51}" type="parTrans" cxnId="{D537AF42-D33D-494C-AF9E-21E27CF97F61}">
      <dgm:prSet/>
      <dgm:spPr/>
      <dgm:t>
        <a:bodyPr/>
        <a:lstStyle/>
        <a:p>
          <a:endParaRPr lang="en-US"/>
        </a:p>
      </dgm:t>
    </dgm:pt>
    <dgm:pt modelId="{6CFAB38F-C120-49F3-A8BF-07BB7B8AD6F2}" type="sibTrans" cxnId="{D537AF42-D33D-494C-AF9E-21E27CF97F6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9623D63-1378-40AD-85CF-18BFD3890E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solidFill>
                <a:schemeClr val="accent1"/>
              </a:solidFill>
            </a:rPr>
            <a:t>Many old titles (1940s–2000s) were added recently.</a:t>
          </a:r>
          <a:endParaRPr lang="en-US" dirty="0">
            <a:solidFill>
              <a:schemeClr val="accent1"/>
            </a:solidFill>
          </a:endParaRPr>
        </a:p>
      </dgm:t>
    </dgm:pt>
    <dgm:pt modelId="{1A36691E-D30F-49FA-A441-6E62A8613CB4}" type="parTrans" cxnId="{1809A966-6FAC-407D-95A0-3F5EAFC5F614}">
      <dgm:prSet/>
      <dgm:spPr/>
      <dgm:t>
        <a:bodyPr/>
        <a:lstStyle/>
        <a:p>
          <a:endParaRPr lang="en-US"/>
        </a:p>
      </dgm:t>
    </dgm:pt>
    <dgm:pt modelId="{1A09C520-4541-4D60-8525-8FC12D5ED2E3}" type="sibTrans" cxnId="{1809A966-6FAC-407D-95A0-3F5EAFC5F61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BF6212-E7EA-4B92-95F4-67A67EE042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solidFill>
                <a:schemeClr val="accent1"/>
              </a:solidFill>
            </a:rPr>
            <a:t>Recent releases are added quickly after release year.</a:t>
          </a:r>
          <a:endParaRPr lang="en-US" dirty="0">
            <a:solidFill>
              <a:schemeClr val="accent1"/>
            </a:solidFill>
          </a:endParaRPr>
        </a:p>
      </dgm:t>
    </dgm:pt>
    <dgm:pt modelId="{A1C6E547-B62F-4FC2-9038-D7CABE9A80A6}" type="parTrans" cxnId="{2C17036E-CC25-4FFF-8FDA-705DB47D3A12}">
      <dgm:prSet/>
      <dgm:spPr/>
      <dgm:t>
        <a:bodyPr/>
        <a:lstStyle/>
        <a:p>
          <a:endParaRPr lang="en-US"/>
        </a:p>
      </dgm:t>
    </dgm:pt>
    <dgm:pt modelId="{0D2FC457-9E8A-4822-B8E2-03528CBD8A82}" type="sibTrans" cxnId="{2C17036E-CC25-4FFF-8FDA-705DB47D3A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8892A0C-169C-4EE2-B4C1-89D5D7811E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solidFill>
                <a:schemeClr val="accent1"/>
              </a:solidFill>
            </a:rPr>
            <a:t>Clustering at the top shows Netflix expands its library every year.</a:t>
          </a:r>
          <a:endParaRPr lang="en-US" dirty="0">
            <a:solidFill>
              <a:schemeClr val="accent1"/>
            </a:solidFill>
          </a:endParaRPr>
        </a:p>
      </dgm:t>
    </dgm:pt>
    <dgm:pt modelId="{E51577B4-F18F-444B-AA9A-3B6FD7CB104D}" type="parTrans" cxnId="{63D1095D-0FD8-4B41-83D8-0BDA1CC7763D}">
      <dgm:prSet/>
      <dgm:spPr/>
      <dgm:t>
        <a:bodyPr/>
        <a:lstStyle/>
        <a:p>
          <a:endParaRPr lang="en-US"/>
        </a:p>
      </dgm:t>
    </dgm:pt>
    <dgm:pt modelId="{90FBBED2-F72C-462F-8DF3-DB1907D37026}" type="sibTrans" cxnId="{63D1095D-0FD8-4B41-83D8-0BDA1CC776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8809D9D-44A9-4C3B-8CB5-84B86BF530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solidFill>
                <a:schemeClr val="accent1"/>
              </a:solidFill>
            </a:rPr>
            <a:t>Highlights Netflix’s mix of classic and new </a:t>
          </a:r>
          <a:r>
            <a:rPr lang="en-US" b="0" i="0" baseline="0" dirty="0"/>
            <a:t>content.</a:t>
          </a:r>
          <a:endParaRPr lang="en-US" dirty="0"/>
        </a:p>
      </dgm:t>
    </dgm:pt>
    <dgm:pt modelId="{02586A58-AA7B-44BE-8BF6-F87799AC6C45}" type="parTrans" cxnId="{7BCDD472-3CBF-42FC-B507-A1A4F80E5392}">
      <dgm:prSet/>
      <dgm:spPr/>
      <dgm:t>
        <a:bodyPr/>
        <a:lstStyle/>
        <a:p>
          <a:endParaRPr lang="en-US"/>
        </a:p>
      </dgm:t>
    </dgm:pt>
    <dgm:pt modelId="{9EE912B8-A6CC-43D8-A812-A7654EEC072D}" type="sibTrans" cxnId="{7BCDD472-3CBF-42FC-B507-A1A4F80E5392}">
      <dgm:prSet/>
      <dgm:spPr/>
      <dgm:t>
        <a:bodyPr/>
        <a:lstStyle/>
        <a:p>
          <a:endParaRPr lang="en-US"/>
        </a:p>
      </dgm:t>
    </dgm:pt>
    <dgm:pt modelId="{659BB0E5-3AF4-4BE7-B51E-B8CB3ED4A1E3}" type="pres">
      <dgm:prSet presAssocID="{E4CE2724-DA37-434B-B17A-F07364FB1B9A}" presName="root" presStyleCnt="0">
        <dgm:presLayoutVars>
          <dgm:dir/>
          <dgm:resizeHandles val="exact"/>
        </dgm:presLayoutVars>
      </dgm:prSet>
      <dgm:spPr/>
    </dgm:pt>
    <dgm:pt modelId="{35B834E2-D405-4391-A5E5-05152C5E5C88}" type="pres">
      <dgm:prSet presAssocID="{E4CE2724-DA37-434B-B17A-F07364FB1B9A}" presName="container" presStyleCnt="0">
        <dgm:presLayoutVars>
          <dgm:dir/>
          <dgm:resizeHandles val="exact"/>
        </dgm:presLayoutVars>
      </dgm:prSet>
      <dgm:spPr/>
    </dgm:pt>
    <dgm:pt modelId="{F9B72426-98F9-453B-9020-CEA30304D865}" type="pres">
      <dgm:prSet presAssocID="{4E6D2FC7-6294-4DFA-AB45-77DAF62DD21C}" presName="compNode" presStyleCnt="0"/>
      <dgm:spPr/>
    </dgm:pt>
    <dgm:pt modelId="{C98A1537-9B29-4AB0-B28B-94BED868AB05}" type="pres">
      <dgm:prSet presAssocID="{4E6D2FC7-6294-4DFA-AB45-77DAF62DD21C}" presName="iconBgRect" presStyleLbl="bgShp" presStyleIdx="0" presStyleCnt="5"/>
      <dgm:spPr/>
    </dgm:pt>
    <dgm:pt modelId="{475EC77D-AF15-44D3-B08E-564F157A84A1}" type="pres">
      <dgm:prSet presAssocID="{4E6D2FC7-6294-4DFA-AB45-77DAF62DD21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2D000AB5-D7A8-4F87-8168-B1BF17D7E26C}" type="pres">
      <dgm:prSet presAssocID="{4E6D2FC7-6294-4DFA-AB45-77DAF62DD21C}" presName="spaceRect" presStyleCnt="0"/>
      <dgm:spPr/>
    </dgm:pt>
    <dgm:pt modelId="{752D8110-1A47-482D-B483-1D7EBF95E9C4}" type="pres">
      <dgm:prSet presAssocID="{4E6D2FC7-6294-4DFA-AB45-77DAF62DD21C}" presName="textRect" presStyleLbl="revTx" presStyleIdx="0" presStyleCnt="5">
        <dgm:presLayoutVars>
          <dgm:chMax val="1"/>
          <dgm:chPref val="1"/>
        </dgm:presLayoutVars>
      </dgm:prSet>
      <dgm:spPr/>
    </dgm:pt>
    <dgm:pt modelId="{15BAF2BF-A0CC-4A38-84C8-B24E3A4997E9}" type="pres">
      <dgm:prSet presAssocID="{6CFAB38F-C120-49F3-A8BF-07BB7B8AD6F2}" presName="sibTrans" presStyleLbl="sibTrans2D1" presStyleIdx="0" presStyleCnt="0"/>
      <dgm:spPr/>
    </dgm:pt>
    <dgm:pt modelId="{9DC812AF-58AA-472C-9260-8D035797085C}" type="pres">
      <dgm:prSet presAssocID="{79623D63-1378-40AD-85CF-18BFD3890EC8}" presName="compNode" presStyleCnt="0"/>
      <dgm:spPr/>
    </dgm:pt>
    <dgm:pt modelId="{DEB15F3B-4AEE-4B32-825F-BE90AA22D97A}" type="pres">
      <dgm:prSet presAssocID="{79623D63-1378-40AD-85CF-18BFD3890EC8}" presName="iconBgRect" presStyleLbl="bgShp" presStyleIdx="1" presStyleCnt="5"/>
      <dgm:spPr/>
    </dgm:pt>
    <dgm:pt modelId="{6942D508-26D2-4C6E-A346-F020C9A523E8}" type="pres">
      <dgm:prSet presAssocID="{79623D63-1378-40AD-85CF-18BFD3890EC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B441A2CD-7BD7-406C-8BE6-22491CC2B17D}" type="pres">
      <dgm:prSet presAssocID="{79623D63-1378-40AD-85CF-18BFD3890EC8}" presName="spaceRect" presStyleCnt="0"/>
      <dgm:spPr/>
    </dgm:pt>
    <dgm:pt modelId="{1CE80E95-0A0D-4DFD-9B65-4D97CBF41E87}" type="pres">
      <dgm:prSet presAssocID="{79623D63-1378-40AD-85CF-18BFD3890EC8}" presName="textRect" presStyleLbl="revTx" presStyleIdx="1" presStyleCnt="5">
        <dgm:presLayoutVars>
          <dgm:chMax val="1"/>
          <dgm:chPref val="1"/>
        </dgm:presLayoutVars>
      </dgm:prSet>
      <dgm:spPr/>
    </dgm:pt>
    <dgm:pt modelId="{0E2E88DF-535D-4588-AD35-6015174BBB3B}" type="pres">
      <dgm:prSet presAssocID="{1A09C520-4541-4D60-8525-8FC12D5ED2E3}" presName="sibTrans" presStyleLbl="sibTrans2D1" presStyleIdx="0" presStyleCnt="0"/>
      <dgm:spPr/>
    </dgm:pt>
    <dgm:pt modelId="{76F4BCE2-632E-46B4-B80B-660A49778287}" type="pres">
      <dgm:prSet presAssocID="{4FBF6212-E7EA-4B92-95F4-67A67EE0425E}" presName="compNode" presStyleCnt="0"/>
      <dgm:spPr/>
    </dgm:pt>
    <dgm:pt modelId="{C9CFB514-654B-49EA-968A-168C91FC7FDE}" type="pres">
      <dgm:prSet presAssocID="{4FBF6212-E7EA-4B92-95F4-67A67EE0425E}" presName="iconBgRect" presStyleLbl="bgShp" presStyleIdx="2" presStyleCnt="5"/>
      <dgm:spPr/>
    </dgm:pt>
    <dgm:pt modelId="{78AEB02B-640E-48F7-A2D0-B46066CFB00E}" type="pres">
      <dgm:prSet presAssocID="{4FBF6212-E7EA-4B92-95F4-67A67EE0425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777A58E8-8D2D-4594-AB35-4BC70CB898EE}" type="pres">
      <dgm:prSet presAssocID="{4FBF6212-E7EA-4B92-95F4-67A67EE0425E}" presName="spaceRect" presStyleCnt="0"/>
      <dgm:spPr/>
    </dgm:pt>
    <dgm:pt modelId="{F1CB059E-49B5-41F6-BDA3-FB3892016E9F}" type="pres">
      <dgm:prSet presAssocID="{4FBF6212-E7EA-4B92-95F4-67A67EE0425E}" presName="textRect" presStyleLbl="revTx" presStyleIdx="2" presStyleCnt="5">
        <dgm:presLayoutVars>
          <dgm:chMax val="1"/>
          <dgm:chPref val="1"/>
        </dgm:presLayoutVars>
      </dgm:prSet>
      <dgm:spPr/>
    </dgm:pt>
    <dgm:pt modelId="{789E1D60-C79B-41B6-8D3A-ED6A2866CAAA}" type="pres">
      <dgm:prSet presAssocID="{0D2FC457-9E8A-4822-B8E2-03528CBD8A82}" presName="sibTrans" presStyleLbl="sibTrans2D1" presStyleIdx="0" presStyleCnt="0"/>
      <dgm:spPr/>
    </dgm:pt>
    <dgm:pt modelId="{97F91EE6-49D3-4D01-9D2C-39E8F4B53DF6}" type="pres">
      <dgm:prSet presAssocID="{F8892A0C-169C-4EE2-B4C1-89D5D7811EA6}" presName="compNode" presStyleCnt="0"/>
      <dgm:spPr/>
    </dgm:pt>
    <dgm:pt modelId="{0B16C11C-B931-4327-9835-B5CF55ECDEF3}" type="pres">
      <dgm:prSet presAssocID="{F8892A0C-169C-4EE2-B4C1-89D5D7811EA6}" presName="iconBgRect" presStyleLbl="bgShp" presStyleIdx="3" presStyleCnt="5"/>
      <dgm:spPr/>
    </dgm:pt>
    <dgm:pt modelId="{7C336C8E-27BA-4EA1-BD2D-19A316D1F063}" type="pres">
      <dgm:prSet presAssocID="{F8892A0C-169C-4EE2-B4C1-89D5D7811EA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25887C42-D3A2-4425-98DF-FF91E0635F0D}" type="pres">
      <dgm:prSet presAssocID="{F8892A0C-169C-4EE2-B4C1-89D5D7811EA6}" presName="spaceRect" presStyleCnt="0"/>
      <dgm:spPr/>
    </dgm:pt>
    <dgm:pt modelId="{2AFD0FAF-1DF1-46E6-9C1C-4ED50992E50C}" type="pres">
      <dgm:prSet presAssocID="{F8892A0C-169C-4EE2-B4C1-89D5D7811EA6}" presName="textRect" presStyleLbl="revTx" presStyleIdx="3" presStyleCnt="5">
        <dgm:presLayoutVars>
          <dgm:chMax val="1"/>
          <dgm:chPref val="1"/>
        </dgm:presLayoutVars>
      </dgm:prSet>
      <dgm:spPr/>
    </dgm:pt>
    <dgm:pt modelId="{2480EDA6-20E8-4BB5-AD06-1C7C2202C587}" type="pres">
      <dgm:prSet presAssocID="{90FBBED2-F72C-462F-8DF3-DB1907D37026}" presName="sibTrans" presStyleLbl="sibTrans2D1" presStyleIdx="0" presStyleCnt="0"/>
      <dgm:spPr/>
    </dgm:pt>
    <dgm:pt modelId="{CD09A336-4E58-4105-82D5-2D99288E510E}" type="pres">
      <dgm:prSet presAssocID="{28809D9D-44A9-4C3B-8CB5-84B86BF5307B}" presName="compNode" presStyleCnt="0"/>
      <dgm:spPr/>
    </dgm:pt>
    <dgm:pt modelId="{B8012B6F-6AAE-409A-BC87-DD61B2F30BC7}" type="pres">
      <dgm:prSet presAssocID="{28809D9D-44A9-4C3B-8CB5-84B86BF5307B}" presName="iconBgRect" presStyleLbl="bgShp" presStyleIdx="4" presStyleCnt="5"/>
      <dgm:spPr/>
    </dgm:pt>
    <dgm:pt modelId="{E7EDA6E7-CC97-41AD-81A7-17B0C0FA2B84}" type="pres">
      <dgm:prSet presAssocID="{28809D9D-44A9-4C3B-8CB5-84B86BF5307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C537E9D7-C526-4A5B-8AA3-050A94F3F919}" type="pres">
      <dgm:prSet presAssocID="{28809D9D-44A9-4C3B-8CB5-84B86BF5307B}" presName="spaceRect" presStyleCnt="0"/>
      <dgm:spPr/>
    </dgm:pt>
    <dgm:pt modelId="{6EDB9CF5-E968-475E-B91C-17028C034777}" type="pres">
      <dgm:prSet presAssocID="{28809D9D-44A9-4C3B-8CB5-84B86BF5307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395B709-CF2A-425B-BB52-677BD121BB73}" type="presOf" srcId="{28809D9D-44A9-4C3B-8CB5-84B86BF5307B}" destId="{6EDB9CF5-E968-475E-B91C-17028C034777}" srcOrd="0" destOrd="0" presId="urn:microsoft.com/office/officeart/2018/2/layout/IconCircleList"/>
    <dgm:cxn modelId="{C4E26810-5C04-412D-878A-3431D10C099B}" type="presOf" srcId="{F8892A0C-169C-4EE2-B4C1-89D5D7811EA6}" destId="{2AFD0FAF-1DF1-46E6-9C1C-4ED50992E50C}" srcOrd="0" destOrd="0" presId="urn:microsoft.com/office/officeart/2018/2/layout/IconCircleList"/>
    <dgm:cxn modelId="{6253B91E-AC94-443D-8D0A-ACA800B6E78D}" type="presOf" srcId="{1A09C520-4541-4D60-8525-8FC12D5ED2E3}" destId="{0E2E88DF-535D-4588-AD35-6015174BBB3B}" srcOrd="0" destOrd="0" presId="urn:microsoft.com/office/officeart/2018/2/layout/IconCircleList"/>
    <dgm:cxn modelId="{4067992F-9FC4-4933-974D-04DBEF1E9B52}" type="presOf" srcId="{79623D63-1378-40AD-85CF-18BFD3890EC8}" destId="{1CE80E95-0A0D-4DFD-9B65-4D97CBF41E87}" srcOrd="0" destOrd="0" presId="urn:microsoft.com/office/officeart/2018/2/layout/IconCircleList"/>
    <dgm:cxn modelId="{63D1095D-0FD8-4B41-83D8-0BDA1CC7763D}" srcId="{E4CE2724-DA37-434B-B17A-F07364FB1B9A}" destId="{F8892A0C-169C-4EE2-B4C1-89D5D7811EA6}" srcOrd="3" destOrd="0" parTransId="{E51577B4-F18F-444B-AA9A-3B6FD7CB104D}" sibTransId="{90FBBED2-F72C-462F-8DF3-DB1907D37026}"/>
    <dgm:cxn modelId="{D537AF42-D33D-494C-AF9E-21E27CF97F61}" srcId="{E4CE2724-DA37-434B-B17A-F07364FB1B9A}" destId="{4E6D2FC7-6294-4DFA-AB45-77DAF62DD21C}" srcOrd="0" destOrd="0" parTransId="{F0CB1A8C-7C62-4719-BCDC-F51D4CD41F51}" sibTransId="{6CFAB38F-C120-49F3-A8BF-07BB7B8AD6F2}"/>
    <dgm:cxn modelId="{1809A966-6FAC-407D-95A0-3F5EAFC5F614}" srcId="{E4CE2724-DA37-434B-B17A-F07364FB1B9A}" destId="{79623D63-1378-40AD-85CF-18BFD3890EC8}" srcOrd="1" destOrd="0" parTransId="{1A36691E-D30F-49FA-A441-6E62A8613CB4}" sibTransId="{1A09C520-4541-4D60-8525-8FC12D5ED2E3}"/>
    <dgm:cxn modelId="{2C17036E-CC25-4FFF-8FDA-705DB47D3A12}" srcId="{E4CE2724-DA37-434B-B17A-F07364FB1B9A}" destId="{4FBF6212-E7EA-4B92-95F4-67A67EE0425E}" srcOrd="2" destOrd="0" parTransId="{A1C6E547-B62F-4FC2-9038-D7CABE9A80A6}" sibTransId="{0D2FC457-9E8A-4822-B8E2-03528CBD8A82}"/>
    <dgm:cxn modelId="{7BCDD472-3CBF-42FC-B507-A1A4F80E5392}" srcId="{E4CE2724-DA37-434B-B17A-F07364FB1B9A}" destId="{28809D9D-44A9-4C3B-8CB5-84B86BF5307B}" srcOrd="4" destOrd="0" parTransId="{02586A58-AA7B-44BE-8BF6-F87799AC6C45}" sibTransId="{9EE912B8-A6CC-43D8-A812-A7654EEC072D}"/>
    <dgm:cxn modelId="{D8EA8D55-B7FF-40CE-A0D8-21CCA78406A1}" type="presOf" srcId="{E4CE2724-DA37-434B-B17A-F07364FB1B9A}" destId="{659BB0E5-3AF4-4BE7-B51E-B8CB3ED4A1E3}" srcOrd="0" destOrd="0" presId="urn:microsoft.com/office/officeart/2018/2/layout/IconCircleList"/>
    <dgm:cxn modelId="{2C04227E-1D63-4506-9742-B89E0852871B}" type="presOf" srcId="{4E6D2FC7-6294-4DFA-AB45-77DAF62DD21C}" destId="{752D8110-1A47-482D-B483-1D7EBF95E9C4}" srcOrd="0" destOrd="0" presId="urn:microsoft.com/office/officeart/2018/2/layout/IconCircleList"/>
    <dgm:cxn modelId="{BB95C19A-5ADA-4AA6-9652-F37FA73CB040}" type="presOf" srcId="{0D2FC457-9E8A-4822-B8E2-03528CBD8A82}" destId="{789E1D60-C79B-41B6-8D3A-ED6A2866CAAA}" srcOrd="0" destOrd="0" presId="urn:microsoft.com/office/officeart/2018/2/layout/IconCircleList"/>
    <dgm:cxn modelId="{4BE6BAAD-B89A-4DFE-B562-095386DD11F6}" type="presOf" srcId="{4FBF6212-E7EA-4B92-95F4-67A67EE0425E}" destId="{F1CB059E-49B5-41F6-BDA3-FB3892016E9F}" srcOrd="0" destOrd="0" presId="urn:microsoft.com/office/officeart/2018/2/layout/IconCircleList"/>
    <dgm:cxn modelId="{8051EFC8-79D9-4154-B1E5-6BB386BCB704}" type="presOf" srcId="{6CFAB38F-C120-49F3-A8BF-07BB7B8AD6F2}" destId="{15BAF2BF-A0CC-4A38-84C8-B24E3A4997E9}" srcOrd="0" destOrd="0" presId="urn:microsoft.com/office/officeart/2018/2/layout/IconCircleList"/>
    <dgm:cxn modelId="{95D0CEDB-62F0-4A2E-B737-C38FD5115542}" type="presOf" srcId="{90FBBED2-F72C-462F-8DF3-DB1907D37026}" destId="{2480EDA6-20E8-4BB5-AD06-1C7C2202C587}" srcOrd="0" destOrd="0" presId="urn:microsoft.com/office/officeart/2018/2/layout/IconCircleList"/>
    <dgm:cxn modelId="{832EFE41-D48D-462C-838A-455E6BF7ADBF}" type="presParOf" srcId="{659BB0E5-3AF4-4BE7-B51E-B8CB3ED4A1E3}" destId="{35B834E2-D405-4391-A5E5-05152C5E5C88}" srcOrd="0" destOrd="0" presId="urn:microsoft.com/office/officeart/2018/2/layout/IconCircleList"/>
    <dgm:cxn modelId="{2FA37D78-03A6-46C9-9918-29FDD167ABF8}" type="presParOf" srcId="{35B834E2-D405-4391-A5E5-05152C5E5C88}" destId="{F9B72426-98F9-453B-9020-CEA30304D865}" srcOrd="0" destOrd="0" presId="urn:microsoft.com/office/officeart/2018/2/layout/IconCircleList"/>
    <dgm:cxn modelId="{CD69779D-5D89-4288-A8F8-B510EF761980}" type="presParOf" srcId="{F9B72426-98F9-453B-9020-CEA30304D865}" destId="{C98A1537-9B29-4AB0-B28B-94BED868AB05}" srcOrd="0" destOrd="0" presId="urn:microsoft.com/office/officeart/2018/2/layout/IconCircleList"/>
    <dgm:cxn modelId="{9476E4CE-E1B1-4F17-9751-EA132EBB5D52}" type="presParOf" srcId="{F9B72426-98F9-453B-9020-CEA30304D865}" destId="{475EC77D-AF15-44D3-B08E-564F157A84A1}" srcOrd="1" destOrd="0" presId="urn:microsoft.com/office/officeart/2018/2/layout/IconCircleList"/>
    <dgm:cxn modelId="{003438A3-2176-4B86-B2F6-DE602639ADAD}" type="presParOf" srcId="{F9B72426-98F9-453B-9020-CEA30304D865}" destId="{2D000AB5-D7A8-4F87-8168-B1BF17D7E26C}" srcOrd="2" destOrd="0" presId="urn:microsoft.com/office/officeart/2018/2/layout/IconCircleList"/>
    <dgm:cxn modelId="{724A9118-0AE9-4F86-AC47-E690718FA078}" type="presParOf" srcId="{F9B72426-98F9-453B-9020-CEA30304D865}" destId="{752D8110-1A47-482D-B483-1D7EBF95E9C4}" srcOrd="3" destOrd="0" presId="urn:microsoft.com/office/officeart/2018/2/layout/IconCircleList"/>
    <dgm:cxn modelId="{8563DDDC-44C6-435C-BE73-9D4BFFE81585}" type="presParOf" srcId="{35B834E2-D405-4391-A5E5-05152C5E5C88}" destId="{15BAF2BF-A0CC-4A38-84C8-B24E3A4997E9}" srcOrd="1" destOrd="0" presId="urn:microsoft.com/office/officeart/2018/2/layout/IconCircleList"/>
    <dgm:cxn modelId="{4B92CD55-FA5B-419F-A492-3AEAE4DEB30B}" type="presParOf" srcId="{35B834E2-D405-4391-A5E5-05152C5E5C88}" destId="{9DC812AF-58AA-472C-9260-8D035797085C}" srcOrd="2" destOrd="0" presId="urn:microsoft.com/office/officeart/2018/2/layout/IconCircleList"/>
    <dgm:cxn modelId="{574BEE3E-68A1-4022-AD1B-24974E50ED65}" type="presParOf" srcId="{9DC812AF-58AA-472C-9260-8D035797085C}" destId="{DEB15F3B-4AEE-4B32-825F-BE90AA22D97A}" srcOrd="0" destOrd="0" presId="urn:microsoft.com/office/officeart/2018/2/layout/IconCircleList"/>
    <dgm:cxn modelId="{C28E9D7D-5B63-4105-A01B-F3B03FE02EA3}" type="presParOf" srcId="{9DC812AF-58AA-472C-9260-8D035797085C}" destId="{6942D508-26D2-4C6E-A346-F020C9A523E8}" srcOrd="1" destOrd="0" presId="urn:microsoft.com/office/officeart/2018/2/layout/IconCircleList"/>
    <dgm:cxn modelId="{0D828C61-35FF-4F31-9FF4-9968A39CEE5D}" type="presParOf" srcId="{9DC812AF-58AA-472C-9260-8D035797085C}" destId="{B441A2CD-7BD7-406C-8BE6-22491CC2B17D}" srcOrd="2" destOrd="0" presId="urn:microsoft.com/office/officeart/2018/2/layout/IconCircleList"/>
    <dgm:cxn modelId="{FCCE407F-4817-4B97-BB1E-7AF00C071D87}" type="presParOf" srcId="{9DC812AF-58AA-472C-9260-8D035797085C}" destId="{1CE80E95-0A0D-4DFD-9B65-4D97CBF41E87}" srcOrd="3" destOrd="0" presId="urn:microsoft.com/office/officeart/2018/2/layout/IconCircleList"/>
    <dgm:cxn modelId="{FF0E38E3-915F-4590-B5C1-A3D80C63986D}" type="presParOf" srcId="{35B834E2-D405-4391-A5E5-05152C5E5C88}" destId="{0E2E88DF-535D-4588-AD35-6015174BBB3B}" srcOrd="3" destOrd="0" presId="urn:microsoft.com/office/officeart/2018/2/layout/IconCircleList"/>
    <dgm:cxn modelId="{F56DC388-7B7E-410A-893E-D750E41489B1}" type="presParOf" srcId="{35B834E2-D405-4391-A5E5-05152C5E5C88}" destId="{76F4BCE2-632E-46B4-B80B-660A49778287}" srcOrd="4" destOrd="0" presId="urn:microsoft.com/office/officeart/2018/2/layout/IconCircleList"/>
    <dgm:cxn modelId="{A59129E2-46DB-4AE1-85A7-3DECEED472FB}" type="presParOf" srcId="{76F4BCE2-632E-46B4-B80B-660A49778287}" destId="{C9CFB514-654B-49EA-968A-168C91FC7FDE}" srcOrd="0" destOrd="0" presId="urn:microsoft.com/office/officeart/2018/2/layout/IconCircleList"/>
    <dgm:cxn modelId="{94D8A449-3451-4E44-951E-A2F74212B122}" type="presParOf" srcId="{76F4BCE2-632E-46B4-B80B-660A49778287}" destId="{78AEB02B-640E-48F7-A2D0-B46066CFB00E}" srcOrd="1" destOrd="0" presId="urn:microsoft.com/office/officeart/2018/2/layout/IconCircleList"/>
    <dgm:cxn modelId="{484E3CD5-8792-4D3E-A79C-64F907B4FE65}" type="presParOf" srcId="{76F4BCE2-632E-46B4-B80B-660A49778287}" destId="{777A58E8-8D2D-4594-AB35-4BC70CB898EE}" srcOrd="2" destOrd="0" presId="urn:microsoft.com/office/officeart/2018/2/layout/IconCircleList"/>
    <dgm:cxn modelId="{B0B5604E-66EE-4360-8419-138C6F59EE61}" type="presParOf" srcId="{76F4BCE2-632E-46B4-B80B-660A49778287}" destId="{F1CB059E-49B5-41F6-BDA3-FB3892016E9F}" srcOrd="3" destOrd="0" presId="urn:microsoft.com/office/officeart/2018/2/layout/IconCircleList"/>
    <dgm:cxn modelId="{A67C7117-4130-4ECE-9A56-E7FC3D0EBB61}" type="presParOf" srcId="{35B834E2-D405-4391-A5E5-05152C5E5C88}" destId="{789E1D60-C79B-41B6-8D3A-ED6A2866CAAA}" srcOrd="5" destOrd="0" presId="urn:microsoft.com/office/officeart/2018/2/layout/IconCircleList"/>
    <dgm:cxn modelId="{65947B8E-6F25-460B-BA41-7AA723E407DF}" type="presParOf" srcId="{35B834E2-D405-4391-A5E5-05152C5E5C88}" destId="{97F91EE6-49D3-4D01-9D2C-39E8F4B53DF6}" srcOrd="6" destOrd="0" presId="urn:microsoft.com/office/officeart/2018/2/layout/IconCircleList"/>
    <dgm:cxn modelId="{7847AFB0-4453-4203-9EA5-80EAA22EFEA5}" type="presParOf" srcId="{97F91EE6-49D3-4D01-9D2C-39E8F4B53DF6}" destId="{0B16C11C-B931-4327-9835-B5CF55ECDEF3}" srcOrd="0" destOrd="0" presId="urn:microsoft.com/office/officeart/2018/2/layout/IconCircleList"/>
    <dgm:cxn modelId="{302AA4A0-E922-49F3-9AA2-B0CB6F6FA751}" type="presParOf" srcId="{97F91EE6-49D3-4D01-9D2C-39E8F4B53DF6}" destId="{7C336C8E-27BA-4EA1-BD2D-19A316D1F063}" srcOrd="1" destOrd="0" presId="urn:microsoft.com/office/officeart/2018/2/layout/IconCircleList"/>
    <dgm:cxn modelId="{2CE8791B-3D33-460F-A977-12F455620586}" type="presParOf" srcId="{97F91EE6-49D3-4D01-9D2C-39E8F4B53DF6}" destId="{25887C42-D3A2-4425-98DF-FF91E0635F0D}" srcOrd="2" destOrd="0" presId="urn:microsoft.com/office/officeart/2018/2/layout/IconCircleList"/>
    <dgm:cxn modelId="{ED198B59-D582-400C-8BF4-7EE04ECFD5A7}" type="presParOf" srcId="{97F91EE6-49D3-4D01-9D2C-39E8F4B53DF6}" destId="{2AFD0FAF-1DF1-46E6-9C1C-4ED50992E50C}" srcOrd="3" destOrd="0" presId="urn:microsoft.com/office/officeart/2018/2/layout/IconCircleList"/>
    <dgm:cxn modelId="{5E61CC6E-DCAF-4BCE-A5B0-AAA4C39F8FDC}" type="presParOf" srcId="{35B834E2-D405-4391-A5E5-05152C5E5C88}" destId="{2480EDA6-20E8-4BB5-AD06-1C7C2202C587}" srcOrd="7" destOrd="0" presId="urn:microsoft.com/office/officeart/2018/2/layout/IconCircleList"/>
    <dgm:cxn modelId="{4A0205E4-FB40-4D34-8940-8F7F560E3FF2}" type="presParOf" srcId="{35B834E2-D405-4391-A5E5-05152C5E5C88}" destId="{CD09A336-4E58-4105-82D5-2D99288E510E}" srcOrd="8" destOrd="0" presId="urn:microsoft.com/office/officeart/2018/2/layout/IconCircleList"/>
    <dgm:cxn modelId="{2613FD15-3A14-466A-B90F-FD232C69E4DF}" type="presParOf" srcId="{CD09A336-4E58-4105-82D5-2D99288E510E}" destId="{B8012B6F-6AAE-409A-BC87-DD61B2F30BC7}" srcOrd="0" destOrd="0" presId="urn:microsoft.com/office/officeart/2018/2/layout/IconCircleList"/>
    <dgm:cxn modelId="{37C260DD-5B62-4B79-B6CA-7D1CBB759F0E}" type="presParOf" srcId="{CD09A336-4E58-4105-82D5-2D99288E510E}" destId="{E7EDA6E7-CC97-41AD-81A7-17B0C0FA2B84}" srcOrd="1" destOrd="0" presId="urn:microsoft.com/office/officeart/2018/2/layout/IconCircleList"/>
    <dgm:cxn modelId="{B81496BF-93BA-4F8A-AD00-AACE0639E89D}" type="presParOf" srcId="{CD09A336-4E58-4105-82D5-2D99288E510E}" destId="{C537E9D7-C526-4A5B-8AA3-050A94F3F919}" srcOrd="2" destOrd="0" presId="urn:microsoft.com/office/officeart/2018/2/layout/IconCircleList"/>
    <dgm:cxn modelId="{0ED0FB79-16AF-4CFF-B0D6-4E9C39721551}" type="presParOf" srcId="{CD09A336-4E58-4105-82D5-2D99288E510E}" destId="{6EDB9CF5-E968-475E-B91C-17028C03477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B2034C1-3A54-4C16-BA37-FCFEA04FA981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82D4DB59-2D37-4C0F-AD8C-E710DAEB9AFE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dirty="0"/>
            <a:t>Data Availability and Quality</a:t>
          </a:r>
        </a:p>
      </dgm:t>
    </dgm:pt>
    <dgm:pt modelId="{76760E9F-2C49-4B2C-A101-4F61BA3B3296}" type="parTrans" cxnId="{282675ED-0DEC-4878-8643-0B42D3CB3C95}">
      <dgm:prSet/>
      <dgm:spPr/>
      <dgm:t>
        <a:bodyPr/>
        <a:lstStyle/>
        <a:p>
          <a:endParaRPr lang="en-IN" sz="1800"/>
        </a:p>
      </dgm:t>
    </dgm:pt>
    <dgm:pt modelId="{6B0A83C9-1974-4D68-9D20-62A588CC19F5}" type="sibTrans" cxnId="{282675ED-0DEC-4878-8643-0B42D3CB3C95}">
      <dgm:prSet/>
      <dgm:spPr/>
      <dgm:t>
        <a:bodyPr/>
        <a:lstStyle/>
        <a:p>
          <a:pPr>
            <a:lnSpc>
              <a:spcPct val="100000"/>
            </a:lnSpc>
          </a:pPr>
          <a:endParaRPr lang="en-IN" sz="1800"/>
        </a:p>
      </dgm:t>
    </dgm:pt>
    <dgm:pt modelId="{57B087E3-33EC-448B-BF3C-1B7C8E25F815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IN" sz="1800"/>
            <a:t>Genre and Category Overlaps</a:t>
          </a:r>
        </a:p>
      </dgm:t>
    </dgm:pt>
    <dgm:pt modelId="{91DDC149-C255-452E-997B-C82B9984A622}" type="parTrans" cxnId="{08529E0E-5CDC-4C0E-B892-17A2559E29CF}">
      <dgm:prSet/>
      <dgm:spPr/>
      <dgm:t>
        <a:bodyPr/>
        <a:lstStyle/>
        <a:p>
          <a:endParaRPr lang="en-IN" sz="1800"/>
        </a:p>
      </dgm:t>
    </dgm:pt>
    <dgm:pt modelId="{4E9792A7-6F87-4096-BD34-9A8ED7C022F8}" type="sibTrans" cxnId="{08529E0E-5CDC-4C0E-B892-17A2559E29CF}">
      <dgm:prSet/>
      <dgm:spPr/>
      <dgm:t>
        <a:bodyPr/>
        <a:lstStyle/>
        <a:p>
          <a:pPr>
            <a:lnSpc>
              <a:spcPct val="100000"/>
            </a:lnSpc>
          </a:pPr>
          <a:endParaRPr lang="en-IN" sz="1800"/>
        </a:p>
      </dgm:t>
    </dgm:pt>
    <dgm:pt modelId="{00645638-D521-4D44-820B-6CE5BE0AA82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IN" sz="1800"/>
            <a:t>      Dynamic and Evolving Content </a:t>
          </a:r>
        </a:p>
      </dgm:t>
    </dgm:pt>
    <dgm:pt modelId="{4420CBF9-8138-43AC-9976-146136268132}" type="parTrans" cxnId="{D028E1B4-DDC1-4EF6-9BC2-4440B9EC1F02}">
      <dgm:prSet/>
      <dgm:spPr/>
      <dgm:t>
        <a:bodyPr/>
        <a:lstStyle/>
        <a:p>
          <a:endParaRPr lang="en-IN" sz="1800"/>
        </a:p>
      </dgm:t>
    </dgm:pt>
    <dgm:pt modelId="{DB6C1A1B-BF3A-4ED1-A9A8-E309E058A5AE}" type="sibTrans" cxnId="{D028E1B4-DDC1-4EF6-9BC2-4440B9EC1F02}">
      <dgm:prSet/>
      <dgm:spPr/>
      <dgm:t>
        <a:bodyPr/>
        <a:lstStyle/>
        <a:p>
          <a:endParaRPr lang="en-IN" sz="1800"/>
        </a:p>
      </dgm:t>
    </dgm:pt>
    <dgm:pt modelId="{A342695B-BBFA-4CEA-BF58-C1FE12CB5D5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dirty="0"/>
            <a:t>Handling  Large  Datasets</a:t>
          </a:r>
        </a:p>
      </dgm:t>
    </dgm:pt>
    <dgm:pt modelId="{51BC6CFF-44DF-48A9-B6BD-F19F2E0BFEB5}" type="parTrans" cxnId="{C6D134A9-6CC4-47AA-A648-37154E3C87DD}">
      <dgm:prSet/>
      <dgm:spPr/>
      <dgm:t>
        <a:bodyPr/>
        <a:lstStyle/>
        <a:p>
          <a:endParaRPr lang="en-IN"/>
        </a:p>
      </dgm:t>
    </dgm:pt>
    <dgm:pt modelId="{3A29E657-F444-412C-9180-6E74D7F34BF6}" type="sibTrans" cxnId="{C6D134A9-6CC4-47AA-A648-37154E3C87DD}">
      <dgm:prSet/>
      <dgm:spPr/>
      <dgm:t>
        <a:bodyPr/>
        <a:lstStyle/>
        <a:p>
          <a:pPr>
            <a:lnSpc>
              <a:spcPct val="100000"/>
            </a:lnSpc>
          </a:pPr>
          <a:endParaRPr lang="en-IN"/>
        </a:p>
      </dgm:t>
    </dgm:pt>
    <dgm:pt modelId="{045F4A92-E376-4840-9D8E-D645E6E7EEAF}" type="pres">
      <dgm:prSet presAssocID="{AB2034C1-3A54-4C16-BA37-FCFEA04FA981}" presName="root" presStyleCnt="0">
        <dgm:presLayoutVars>
          <dgm:dir/>
          <dgm:resizeHandles val="exact"/>
        </dgm:presLayoutVars>
      </dgm:prSet>
      <dgm:spPr/>
    </dgm:pt>
    <dgm:pt modelId="{CA2EECEC-7B41-44E2-B4E5-2193726407C6}" type="pres">
      <dgm:prSet presAssocID="{AB2034C1-3A54-4C16-BA37-FCFEA04FA981}" presName="container" presStyleCnt="0">
        <dgm:presLayoutVars>
          <dgm:dir/>
          <dgm:resizeHandles val="exact"/>
        </dgm:presLayoutVars>
      </dgm:prSet>
      <dgm:spPr/>
    </dgm:pt>
    <dgm:pt modelId="{F5198617-0A45-40B9-96A9-1767B23881A3}" type="pres">
      <dgm:prSet presAssocID="{82D4DB59-2D37-4C0F-AD8C-E710DAEB9AFE}" presName="compNode" presStyleCnt="0"/>
      <dgm:spPr/>
    </dgm:pt>
    <dgm:pt modelId="{5E186F65-80E7-491C-974F-0534768B90E1}" type="pres">
      <dgm:prSet presAssocID="{82D4DB59-2D37-4C0F-AD8C-E710DAEB9AFE}" presName="iconBgRect" presStyleLbl="bgShp" presStyleIdx="0" presStyleCnt="4"/>
      <dgm:spPr/>
    </dgm:pt>
    <dgm:pt modelId="{1C3FFA18-8A53-4744-8BC3-679F80DD1F95}" type="pres">
      <dgm:prSet presAssocID="{82D4DB59-2D37-4C0F-AD8C-E710DAEB9AF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E4C72AC-1A9A-4BD4-B9D8-E07929524066}" type="pres">
      <dgm:prSet presAssocID="{82D4DB59-2D37-4C0F-AD8C-E710DAEB9AFE}" presName="spaceRect" presStyleCnt="0"/>
      <dgm:spPr/>
    </dgm:pt>
    <dgm:pt modelId="{F9F8D661-C7DA-4790-8667-F0FFB9B09C30}" type="pres">
      <dgm:prSet presAssocID="{82D4DB59-2D37-4C0F-AD8C-E710DAEB9AFE}" presName="textRect" presStyleLbl="revTx" presStyleIdx="0" presStyleCnt="4">
        <dgm:presLayoutVars>
          <dgm:chMax val="1"/>
          <dgm:chPref val="1"/>
        </dgm:presLayoutVars>
      </dgm:prSet>
      <dgm:spPr/>
    </dgm:pt>
    <dgm:pt modelId="{F0061EA6-41E4-4F69-8A82-39BFCC0D7782}" type="pres">
      <dgm:prSet presAssocID="{6B0A83C9-1974-4D68-9D20-62A588CC19F5}" presName="sibTrans" presStyleLbl="sibTrans2D1" presStyleIdx="0" presStyleCnt="0"/>
      <dgm:spPr/>
    </dgm:pt>
    <dgm:pt modelId="{CBDE9240-5F12-45A8-82F8-DA1175535137}" type="pres">
      <dgm:prSet presAssocID="{A342695B-BBFA-4CEA-BF58-C1FE12CB5D54}" presName="compNode" presStyleCnt="0"/>
      <dgm:spPr/>
    </dgm:pt>
    <dgm:pt modelId="{DD209986-18D5-46B4-8AD4-36FFB50DC203}" type="pres">
      <dgm:prSet presAssocID="{A342695B-BBFA-4CEA-BF58-C1FE12CB5D54}" presName="iconBgRect" presStyleLbl="bgShp" presStyleIdx="1" presStyleCnt="4"/>
      <dgm:spPr/>
    </dgm:pt>
    <dgm:pt modelId="{2BEE0D81-1864-4842-AE7C-118C12603F77}" type="pres">
      <dgm:prSet presAssocID="{A342695B-BBFA-4CEA-BF58-C1FE12CB5D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87F58969-6804-490C-9212-3BF84114168D}" type="pres">
      <dgm:prSet presAssocID="{A342695B-BBFA-4CEA-BF58-C1FE12CB5D54}" presName="spaceRect" presStyleCnt="0"/>
      <dgm:spPr/>
    </dgm:pt>
    <dgm:pt modelId="{736A6E70-52E5-4D8B-8D7A-FB842E60DA2A}" type="pres">
      <dgm:prSet presAssocID="{A342695B-BBFA-4CEA-BF58-C1FE12CB5D54}" presName="textRect" presStyleLbl="revTx" presStyleIdx="1" presStyleCnt="4">
        <dgm:presLayoutVars>
          <dgm:chMax val="1"/>
          <dgm:chPref val="1"/>
        </dgm:presLayoutVars>
      </dgm:prSet>
      <dgm:spPr/>
    </dgm:pt>
    <dgm:pt modelId="{B3ABF3A1-CF3B-4DB0-B660-CA67E554BBE7}" type="pres">
      <dgm:prSet presAssocID="{3A29E657-F444-412C-9180-6E74D7F34BF6}" presName="sibTrans" presStyleLbl="sibTrans2D1" presStyleIdx="0" presStyleCnt="0"/>
      <dgm:spPr/>
    </dgm:pt>
    <dgm:pt modelId="{B0F679B3-7B1F-48CD-A727-36D6EAB7D40E}" type="pres">
      <dgm:prSet presAssocID="{57B087E3-33EC-448B-BF3C-1B7C8E25F815}" presName="compNode" presStyleCnt="0"/>
      <dgm:spPr/>
    </dgm:pt>
    <dgm:pt modelId="{43204BDA-51A1-43CA-94A9-5ECF01F636F9}" type="pres">
      <dgm:prSet presAssocID="{57B087E3-33EC-448B-BF3C-1B7C8E25F815}" presName="iconBgRect" presStyleLbl="bgShp" presStyleIdx="2" presStyleCnt="4"/>
      <dgm:spPr/>
    </dgm:pt>
    <dgm:pt modelId="{6660385F-DFD2-49D7-8A8D-6CB476896E4D}" type="pres">
      <dgm:prSet presAssocID="{57B087E3-33EC-448B-BF3C-1B7C8E25F81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B6131AC0-7F40-46A3-BB83-FB9612F6516B}" type="pres">
      <dgm:prSet presAssocID="{57B087E3-33EC-448B-BF3C-1B7C8E25F815}" presName="spaceRect" presStyleCnt="0"/>
      <dgm:spPr/>
    </dgm:pt>
    <dgm:pt modelId="{F1A43DB1-F46F-469D-9A63-3F365F27CE9B}" type="pres">
      <dgm:prSet presAssocID="{57B087E3-33EC-448B-BF3C-1B7C8E25F815}" presName="textRect" presStyleLbl="revTx" presStyleIdx="2" presStyleCnt="4">
        <dgm:presLayoutVars>
          <dgm:chMax val="1"/>
          <dgm:chPref val="1"/>
        </dgm:presLayoutVars>
      </dgm:prSet>
      <dgm:spPr/>
    </dgm:pt>
    <dgm:pt modelId="{8871F290-3F16-426B-94F5-3D37F65944BF}" type="pres">
      <dgm:prSet presAssocID="{4E9792A7-6F87-4096-BD34-9A8ED7C022F8}" presName="sibTrans" presStyleLbl="sibTrans2D1" presStyleIdx="0" presStyleCnt="0"/>
      <dgm:spPr/>
    </dgm:pt>
    <dgm:pt modelId="{9F3EE495-6691-4FC0-BD91-C9B8D41EB38E}" type="pres">
      <dgm:prSet presAssocID="{00645638-D521-4D44-820B-6CE5BE0AA821}" presName="compNode" presStyleCnt="0"/>
      <dgm:spPr/>
    </dgm:pt>
    <dgm:pt modelId="{A1E91B40-F6D8-443D-9F19-431600659D6B}" type="pres">
      <dgm:prSet presAssocID="{00645638-D521-4D44-820B-6CE5BE0AA821}" presName="iconBgRect" presStyleLbl="bgShp" presStyleIdx="3" presStyleCnt="4"/>
      <dgm:spPr/>
    </dgm:pt>
    <dgm:pt modelId="{7DBA2E3E-6BC9-4832-9353-69A371611AFC}" type="pres">
      <dgm:prSet presAssocID="{00645638-D521-4D44-820B-6CE5BE0AA82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3B113CC-76A6-4FA2-8655-93009034723F}" type="pres">
      <dgm:prSet presAssocID="{00645638-D521-4D44-820B-6CE5BE0AA821}" presName="spaceRect" presStyleCnt="0"/>
      <dgm:spPr/>
    </dgm:pt>
    <dgm:pt modelId="{2CFE3D31-4EFB-4D7C-8B2C-D43E861BAAE8}" type="pres">
      <dgm:prSet presAssocID="{00645638-D521-4D44-820B-6CE5BE0AA82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8529E0E-5CDC-4C0E-B892-17A2559E29CF}" srcId="{AB2034C1-3A54-4C16-BA37-FCFEA04FA981}" destId="{57B087E3-33EC-448B-BF3C-1B7C8E25F815}" srcOrd="2" destOrd="0" parTransId="{91DDC149-C255-452E-997B-C82B9984A622}" sibTransId="{4E9792A7-6F87-4096-BD34-9A8ED7C022F8}"/>
    <dgm:cxn modelId="{DF9B3A39-D82F-4852-9836-49C5F9B4925F}" type="presOf" srcId="{6B0A83C9-1974-4D68-9D20-62A588CC19F5}" destId="{F0061EA6-41E4-4F69-8A82-39BFCC0D7782}" srcOrd="0" destOrd="0" presId="urn:microsoft.com/office/officeart/2018/2/layout/IconCircleList"/>
    <dgm:cxn modelId="{AC061F5F-8CB4-4DC0-8C99-D170DAA76B4F}" type="presOf" srcId="{3A29E657-F444-412C-9180-6E74D7F34BF6}" destId="{B3ABF3A1-CF3B-4DB0-B660-CA67E554BBE7}" srcOrd="0" destOrd="0" presId="urn:microsoft.com/office/officeart/2018/2/layout/IconCircleList"/>
    <dgm:cxn modelId="{D606CF51-828F-4DC2-A218-2E308C7350EC}" type="presOf" srcId="{4E9792A7-6F87-4096-BD34-9A8ED7C022F8}" destId="{8871F290-3F16-426B-94F5-3D37F65944BF}" srcOrd="0" destOrd="0" presId="urn:microsoft.com/office/officeart/2018/2/layout/IconCircleList"/>
    <dgm:cxn modelId="{7AE5907D-D9A1-48C0-8286-27661D5CCDD0}" type="presOf" srcId="{00645638-D521-4D44-820B-6CE5BE0AA821}" destId="{2CFE3D31-4EFB-4D7C-8B2C-D43E861BAAE8}" srcOrd="0" destOrd="0" presId="urn:microsoft.com/office/officeart/2018/2/layout/IconCircleList"/>
    <dgm:cxn modelId="{64CEB580-DB50-4B1C-A332-0E6C364A7BBB}" type="presOf" srcId="{AB2034C1-3A54-4C16-BA37-FCFEA04FA981}" destId="{045F4A92-E376-4840-9D8E-D645E6E7EEAF}" srcOrd="0" destOrd="0" presId="urn:microsoft.com/office/officeart/2018/2/layout/IconCircleList"/>
    <dgm:cxn modelId="{F1D84D95-2291-455F-B77B-47180D1C7B42}" type="presOf" srcId="{A342695B-BBFA-4CEA-BF58-C1FE12CB5D54}" destId="{736A6E70-52E5-4D8B-8D7A-FB842E60DA2A}" srcOrd="0" destOrd="0" presId="urn:microsoft.com/office/officeart/2018/2/layout/IconCircleList"/>
    <dgm:cxn modelId="{C6D134A9-6CC4-47AA-A648-37154E3C87DD}" srcId="{AB2034C1-3A54-4C16-BA37-FCFEA04FA981}" destId="{A342695B-BBFA-4CEA-BF58-C1FE12CB5D54}" srcOrd="1" destOrd="0" parTransId="{51BC6CFF-44DF-48A9-B6BD-F19F2E0BFEB5}" sibTransId="{3A29E657-F444-412C-9180-6E74D7F34BF6}"/>
    <dgm:cxn modelId="{D028E1B4-DDC1-4EF6-9BC2-4440B9EC1F02}" srcId="{AB2034C1-3A54-4C16-BA37-FCFEA04FA981}" destId="{00645638-D521-4D44-820B-6CE5BE0AA821}" srcOrd="3" destOrd="0" parTransId="{4420CBF9-8138-43AC-9976-146136268132}" sibTransId="{DB6C1A1B-BF3A-4ED1-A9A8-E309E058A5AE}"/>
    <dgm:cxn modelId="{6B0CB3E6-1178-4582-862C-5EB4F605E3EB}" type="presOf" srcId="{57B087E3-33EC-448B-BF3C-1B7C8E25F815}" destId="{F1A43DB1-F46F-469D-9A63-3F365F27CE9B}" srcOrd="0" destOrd="0" presId="urn:microsoft.com/office/officeart/2018/2/layout/IconCircleList"/>
    <dgm:cxn modelId="{34BBCAE7-FEFA-4829-896F-8C2CC9D6C148}" type="presOf" srcId="{82D4DB59-2D37-4C0F-AD8C-E710DAEB9AFE}" destId="{F9F8D661-C7DA-4790-8667-F0FFB9B09C30}" srcOrd="0" destOrd="0" presId="urn:microsoft.com/office/officeart/2018/2/layout/IconCircleList"/>
    <dgm:cxn modelId="{282675ED-0DEC-4878-8643-0B42D3CB3C95}" srcId="{AB2034C1-3A54-4C16-BA37-FCFEA04FA981}" destId="{82D4DB59-2D37-4C0F-AD8C-E710DAEB9AFE}" srcOrd="0" destOrd="0" parTransId="{76760E9F-2C49-4B2C-A101-4F61BA3B3296}" sibTransId="{6B0A83C9-1974-4D68-9D20-62A588CC19F5}"/>
    <dgm:cxn modelId="{0C4E9309-36F8-410D-AAA0-DE9703820699}" type="presParOf" srcId="{045F4A92-E376-4840-9D8E-D645E6E7EEAF}" destId="{CA2EECEC-7B41-44E2-B4E5-2193726407C6}" srcOrd="0" destOrd="0" presId="urn:microsoft.com/office/officeart/2018/2/layout/IconCircleList"/>
    <dgm:cxn modelId="{111069F6-4282-4139-AB52-D393E1C5CCA0}" type="presParOf" srcId="{CA2EECEC-7B41-44E2-B4E5-2193726407C6}" destId="{F5198617-0A45-40B9-96A9-1767B23881A3}" srcOrd="0" destOrd="0" presId="urn:microsoft.com/office/officeart/2018/2/layout/IconCircleList"/>
    <dgm:cxn modelId="{8CC89257-F78B-48A0-86FC-B03C44DB4BD8}" type="presParOf" srcId="{F5198617-0A45-40B9-96A9-1767B23881A3}" destId="{5E186F65-80E7-491C-974F-0534768B90E1}" srcOrd="0" destOrd="0" presId="urn:microsoft.com/office/officeart/2018/2/layout/IconCircleList"/>
    <dgm:cxn modelId="{64A549A5-54D7-4DC4-A64D-6C7C10CF25EE}" type="presParOf" srcId="{F5198617-0A45-40B9-96A9-1767B23881A3}" destId="{1C3FFA18-8A53-4744-8BC3-679F80DD1F95}" srcOrd="1" destOrd="0" presId="urn:microsoft.com/office/officeart/2018/2/layout/IconCircleList"/>
    <dgm:cxn modelId="{BC98A2E7-56D0-4ABA-A63B-692796F94092}" type="presParOf" srcId="{F5198617-0A45-40B9-96A9-1767B23881A3}" destId="{0E4C72AC-1A9A-4BD4-B9D8-E07929524066}" srcOrd="2" destOrd="0" presId="urn:microsoft.com/office/officeart/2018/2/layout/IconCircleList"/>
    <dgm:cxn modelId="{271F5261-092B-4E60-9136-253B02C80CF7}" type="presParOf" srcId="{F5198617-0A45-40B9-96A9-1767B23881A3}" destId="{F9F8D661-C7DA-4790-8667-F0FFB9B09C30}" srcOrd="3" destOrd="0" presId="urn:microsoft.com/office/officeart/2018/2/layout/IconCircleList"/>
    <dgm:cxn modelId="{3801B683-E65D-4D87-A483-D63C1C168FBB}" type="presParOf" srcId="{CA2EECEC-7B41-44E2-B4E5-2193726407C6}" destId="{F0061EA6-41E4-4F69-8A82-39BFCC0D7782}" srcOrd="1" destOrd="0" presId="urn:microsoft.com/office/officeart/2018/2/layout/IconCircleList"/>
    <dgm:cxn modelId="{ABBF8FC0-5D8F-4DB7-8ED4-D6AB37A8DAA1}" type="presParOf" srcId="{CA2EECEC-7B41-44E2-B4E5-2193726407C6}" destId="{CBDE9240-5F12-45A8-82F8-DA1175535137}" srcOrd="2" destOrd="0" presId="urn:microsoft.com/office/officeart/2018/2/layout/IconCircleList"/>
    <dgm:cxn modelId="{4A10164D-9764-4010-8C1D-3AB8B4DED17B}" type="presParOf" srcId="{CBDE9240-5F12-45A8-82F8-DA1175535137}" destId="{DD209986-18D5-46B4-8AD4-36FFB50DC203}" srcOrd="0" destOrd="0" presId="urn:microsoft.com/office/officeart/2018/2/layout/IconCircleList"/>
    <dgm:cxn modelId="{9BE4E206-DDB7-43C8-9D39-B963E003AED5}" type="presParOf" srcId="{CBDE9240-5F12-45A8-82F8-DA1175535137}" destId="{2BEE0D81-1864-4842-AE7C-118C12603F77}" srcOrd="1" destOrd="0" presId="urn:microsoft.com/office/officeart/2018/2/layout/IconCircleList"/>
    <dgm:cxn modelId="{EC8B729F-4243-4373-B959-A07DFF15750B}" type="presParOf" srcId="{CBDE9240-5F12-45A8-82F8-DA1175535137}" destId="{87F58969-6804-490C-9212-3BF84114168D}" srcOrd="2" destOrd="0" presId="urn:microsoft.com/office/officeart/2018/2/layout/IconCircleList"/>
    <dgm:cxn modelId="{F2FC34EB-125A-4740-B303-A58153D5354B}" type="presParOf" srcId="{CBDE9240-5F12-45A8-82F8-DA1175535137}" destId="{736A6E70-52E5-4D8B-8D7A-FB842E60DA2A}" srcOrd="3" destOrd="0" presId="urn:microsoft.com/office/officeart/2018/2/layout/IconCircleList"/>
    <dgm:cxn modelId="{A7812F04-C8E0-4508-857B-C8FB69679D87}" type="presParOf" srcId="{CA2EECEC-7B41-44E2-B4E5-2193726407C6}" destId="{B3ABF3A1-CF3B-4DB0-B660-CA67E554BBE7}" srcOrd="3" destOrd="0" presId="urn:microsoft.com/office/officeart/2018/2/layout/IconCircleList"/>
    <dgm:cxn modelId="{DBF71630-5D9C-440B-BEA0-3BFEE89B659C}" type="presParOf" srcId="{CA2EECEC-7B41-44E2-B4E5-2193726407C6}" destId="{B0F679B3-7B1F-48CD-A727-36D6EAB7D40E}" srcOrd="4" destOrd="0" presId="urn:microsoft.com/office/officeart/2018/2/layout/IconCircleList"/>
    <dgm:cxn modelId="{D0C5F16D-1CF2-426F-AE06-E81A18A1BA5F}" type="presParOf" srcId="{B0F679B3-7B1F-48CD-A727-36D6EAB7D40E}" destId="{43204BDA-51A1-43CA-94A9-5ECF01F636F9}" srcOrd="0" destOrd="0" presId="urn:microsoft.com/office/officeart/2018/2/layout/IconCircleList"/>
    <dgm:cxn modelId="{740BD714-6190-4FA8-8C70-B30EE68F30C5}" type="presParOf" srcId="{B0F679B3-7B1F-48CD-A727-36D6EAB7D40E}" destId="{6660385F-DFD2-49D7-8A8D-6CB476896E4D}" srcOrd="1" destOrd="0" presId="urn:microsoft.com/office/officeart/2018/2/layout/IconCircleList"/>
    <dgm:cxn modelId="{0970D04C-75FF-44EA-83A9-21606B022094}" type="presParOf" srcId="{B0F679B3-7B1F-48CD-A727-36D6EAB7D40E}" destId="{B6131AC0-7F40-46A3-BB83-FB9612F6516B}" srcOrd="2" destOrd="0" presId="urn:microsoft.com/office/officeart/2018/2/layout/IconCircleList"/>
    <dgm:cxn modelId="{31E71833-D8F2-4B70-AB48-A2F66459AA13}" type="presParOf" srcId="{B0F679B3-7B1F-48CD-A727-36D6EAB7D40E}" destId="{F1A43DB1-F46F-469D-9A63-3F365F27CE9B}" srcOrd="3" destOrd="0" presId="urn:microsoft.com/office/officeart/2018/2/layout/IconCircleList"/>
    <dgm:cxn modelId="{A7C9736B-AD74-41EE-81E0-6B1D00DE35E8}" type="presParOf" srcId="{CA2EECEC-7B41-44E2-B4E5-2193726407C6}" destId="{8871F290-3F16-426B-94F5-3D37F65944BF}" srcOrd="5" destOrd="0" presId="urn:microsoft.com/office/officeart/2018/2/layout/IconCircleList"/>
    <dgm:cxn modelId="{166774C7-72BB-4E29-AD52-2B222A6E4963}" type="presParOf" srcId="{CA2EECEC-7B41-44E2-B4E5-2193726407C6}" destId="{9F3EE495-6691-4FC0-BD91-C9B8D41EB38E}" srcOrd="6" destOrd="0" presId="urn:microsoft.com/office/officeart/2018/2/layout/IconCircleList"/>
    <dgm:cxn modelId="{F55EF234-CA66-4113-B505-4D6750D8461B}" type="presParOf" srcId="{9F3EE495-6691-4FC0-BD91-C9B8D41EB38E}" destId="{A1E91B40-F6D8-443D-9F19-431600659D6B}" srcOrd="0" destOrd="0" presId="urn:microsoft.com/office/officeart/2018/2/layout/IconCircleList"/>
    <dgm:cxn modelId="{E86A25B0-7B15-41C0-8E92-5F70F45A03F5}" type="presParOf" srcId="{9F3EE495-6691-4FC0-BD91-C9B8D41EB38E}" destId="{7DBA2E3E-6BC9-4832-9353-69A371611AFC}" srcOrd="1" destOrd="0" presId="urn:microsoft.com/office/officeart/2018/2/layout/IconCircleList"/>
    <dgm:cxn modelId="{CD7F44F0-4364-4AA6-899F-523B2BDD7851}" type="presParOf" srcId="{9F3EE495-6691-4FC0-BD91-C9B8D41EB38E}" destId="{F3B113CC-76A6-4FA2-8655-93009034723F}" srcOrd="2" destOrd="0" presId="urn:microsoft.com/office/officeart/2018/2/layout/IconCircleList"/>
    <dgm:cxn modelId="{DFEAF8CD-2368-4D79-BEF0-61279AB657F8}" type="presParOf" srcId="{9F3EE495-6691-4FC0-BD91-C9B8D41EB38E}" destId="{2CFE3D31-4EFB-4D7C-8B2C-D43E861BAAE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F40145-80A9-4F5F-9A14-828968EE66D0}" type="doc">
      <dgm:prSet loTypeId="urn:microsoft.com/office/officeart/2018/5/layout/IconCircleLabelList" loCatId="icon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BDECBFD7-F047-4BE7-8225-9BA0DF5081AB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1600" dirty="0"/>
            <a:t>Improved Data Cleaning and Preprocessing Skills</a:t>
          </a:r>
        </a:p>
        <a:p>
          <a:endParaRPr lang="en-IN" sz="1600" dirty="0"/>
        </a:p>
      </dgm:t>
    </dgm:pt>
    <dgm:pt modelId="{4898977A-F1D8-4585-9100-3BDA1DFD07A5}" type="parTrans" cxnId="{7574ADE4-DA20-4320-A73E-FD179154B443}">
      <dgm:prSet/>
      <dgm:spPr/>
      <dgm:t>
        <a:bodyPr/>
        <a:lstStyle/>
        <a:p>
          <a:endParaRPr lang="en-IN" sz="1600"/>
        </a:p>
      </dgm:t>
    </dgm:pt>
    <dgm:pt modelId="{89307A63-0965-4D6C-AD5B-604E99432BD1}" type="sibTrans" cxnId="{7574ADE4-DA20-4320-A73E-FD179154B443}">
      <dgm:prSet/>
      <dgm:spPr/>
      <dgm:t>
        <a:bodyPr/>
        <a:lstStyle/>
        <a:p>
          <a:endParaRPr lang="en-IN" sz="1600"/>
        </a:p>
      </dgm:t>
    </dgm:pt>
    <dgm:pt modelId="{8DEA6206-90A5-47D1-AB5B-F42DDF9786CF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1600" dirty="0"/>
            <a:t>Better Understanding  of Visualization Technique  </a:t>
          </a:r>
        </a:p>
      </dgm:t>
    </dgm:pt>
    <dgm:pt modelId="{5ADD36D3-83E5-4C6B-B4B7-CA7832B0E416}" type="parTrans" cxnId="{9695095E-BCC7-4298-9071-0551AC1BC57E}">
      <dgm:prSet/>
      <dgm:spPr/>
      <dgm:t>
        <a:bodyPr/>
        <a:lstStyle/>
        <a:p>
          <a:endParaRPr lang="en-IN" sz="1600"/>
        </a:p>
      </dgm:t>
    </dgm:pt>
    <dgm:pt modelId="{E8EE70E1-FFA6-4C77-9AD2-50ABCC02AB45}" type="sibTrans" cxnId="{9695095E-BCC7-4298-9071-0551AC1BC57E}">
      <dgm:prSet/>
      <dgm:spPr/>
      <dgm:t>
        <a:bodyPr/>
        <a:lstStyle/>
        <a:p>
          <a:endParaRPr lang="en-IN" sz="1600"/>
        </a:p>
      </dgm:t>
    </dgm:pt>
    <dgm:pt modelId="{9A8E84A3-C6ED-4F39-A569-E98733E9B6F1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1600" dirty="0"/>
            <a:t>Ability to Extract Actionable Insights</a:t>
          </a:r>
        </a:p>
      </dgm:t>
    </dgm:pt>
    <dgm:pt modelId="{6F89D81D-9461-4EFD-AE27-519F7A3996A0}" type="parTrans" cxnId="{6FACAC6C-73E3-4B40-B4DA-6C3C2F5B4BC1}">
      <dgm:prSet/>
      <dgm:spPr/>
      <dgm:t>
        <a:bodyPr/>
        <a:lstStyle/>
        <a:p>
          <a:endParaRPr lang="en-IN" sz="1600"/>
        </a:p>
      </dgm:t>
    </dgm:pt>
    <dgm:pt modelId="{C8A09397-A564-40B2-ABD5-D287540449DC}" type="sibTrans" cxnId="{6FACAC6C-73E3-4B40-B4DA-6C3C2F5B4BC1}">
      <dgm:prSet/>
      <dgm:spPr/>
      <dgm:t>
        <a:bodyPr/>
        <a:lstStyle/>
        <a:p>
          <a:endParaRPr lang="en-IN" sz="1600"/>
        </a:p>
      </dgm:t>
    </dgm:pt>
    <dgm:pt modelId="{742D7160-888E-4AAF-BDE3-31BC21929AB2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1600" dirty="0"/>
            <a:t>Hands on experience  with Real-World Datasets </a:t>
          </a:r>
        </a:p>
      </dgm:t>
    </dgm:pt>
    <dgm:pt modelId="{A7C59F2A-E7F2-42AB-B96A-B3B47D04A3FD}" type="parTrans" cxnId="{FD980FF2-2851-4EF9-8E8D-AB0E99C9FE4D}">
      <dgm:prSet/>
      <dgm:spPr/>
      <dgm:t>
        <a:bodyPr/>
        <a:lstStyle/>
        <a:p>
          <a:endParaRPr lang="en-IN" sz="1600"/>
        </a:p>
      </dgm:t>
    </dgm:pt>
    <dgm:pt modelId="{2A25BB13-45D3-4DDC-9F7C-C6C058B85F87}" type="sibTrans" cxnId="{FD980FF2-2851-4EF9-8E8D-AB0E99C9FE4D}">
      <dgm:prSet/>
      <dgm:spPr/>
      <dgm:t>
        <a:bodyPr/>
        <a:lstStyle/>
        <a:p>
          <a:endParaRPr lang="en-IN" sz="1600"/>
        </a:p>
      </dgm:t>
    </dgm:pt>
    <dgm:pt modelId="{82D53923-618D-4C3E-BE10-38557C540EB5}" type="pres">
      <dgm:prSet presAssocID="{3BF40145-80A9-4F5F-9A14-828968EE66D0}" presName="root" presStyleCnt="0">
        <dgm:presLayoutVars>
          <dgm:dir/>
          <dgm:resizeHandles val="exact"/>
        </dgm:presLayoutVars>
      </dgm:prSet>
      <dgm:spPr/>
    </dgm:pt>
    <dgm:pt modelId="{98E91BD5-17D7-4F2A-9F51-5955BAF5134E}" type="pres">
      <dgm:prSet presAssocID="{BDECBFD7-F047-4BE7-8225-9BA0DF5081AB}" presName="compNode" presStyleCnt="0"/>
      <dgm:spPr/>
    </dgm:pt>
    <dgm:pt modelId="{DF77BAEC-56BE-441A-9293-AA5C70930988}" type="pres">
      <dgm:prSet presAssocID="{BDECBFD7-F047-4BE7-8225-9BA0DF5081AB}" presName="iconBgRect" presStyleLbl="bgShp" presStyleIdx="0" presStyleCnt="4"/>
      <dgm:spPr/>
    </dgm:pt>
    <dgm:pt modelId="{46851231-E620-4D89-9450-C0F056228E23}" type="pres">
      <dgm:prSet presAssocID="{BDECBFD7-F047-4BE7-8225-9BA0DF5081A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591A097-4999-4AF5-A264-223E4F517793}" type="pres">
      <dgm:prSet presAssocID="{BDECBFD7-F047-4BE7-8225-9BA0DF5081AB}" presName="spaceRect" presStyleCnt="0"/>
      <dgm:spPr/>
    </dgm:pt>
    <dgm:pt modelId="{571225A9-5310-4EAF-9B11-F785555CA791}" type="pres">
      <dgm:prSet presAssocID="{BDECBFD7-F047-4BE7-8225-9BA0DF5081AB}" presName="textRect" presStyleLbl="revTx" presStyleIdx="0" presStyleCnt="4" custScaleX="177348">
        <dgm:presLayoutVars>
          <dgm:chMax val="1"/>
          <dgm:chPref val="1"/>
        </dgm:presLayoutVars>
      </dgm:prSet>
      <dgm:spPr/>
    </dgm:pt>
    <dgm:pt modelId="{D3309825-EEA5-45F8-9E87-83867B438FA5}" type="pres">
      <dgm:prSet presAssocID="{89307A63-0965-4D6C-AD5B-604E99432BD1}" presName="sibTrans" presStyleCnt="0"/>
      <dgm:spPr/>
    </dgm:pt>
    <dgm:pt modelId="{3A694FFD-27C4-45BE-9F28-0B5562C4FA7A}" type="pres">
      <dgm:prSet presAssocID="{8DEA6206-90A5-47D1-AB5B-F42DDF9786CF}" presName="compNode" presStyleCnt="0"/>
      <dgm:spPr/>
    </dgm:pt>
    <dgm:pt modelId="{04078109-2E8F-413D-BACE-16CC34E0203A}" type="pres">
      <dgm:prSet presAssocID="{8DEA6206-90A5-47D1-AB5B-F42DDF9786CF}" presName="iconBgRect" presStyleLbl="bgShp" presStyleIdx="1" presStyleCnt="4"/>
      <dgm:spPr/>
    </dgm:pt>
    <dgm:pt modelId="{9BD516FF-35AC-440B-B141-68BD1A3B28C6}" type="pres">
      <dgm:prSet presAssocID="{8DEA6206-90A5-47D1-AB5B-F42DDF9786C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6FC52160-FDD7-4AEC-AE47-A8F04FCEBDD6}" type="pres">
      <dgm:prSet presAssocID="{8DEA6206-90A5-47D1-AB5B-F42DDF9786CF}" presName="spaceRect" presStyleCnt="0"/>
      <dgm:spPr/>
    </dgm:pt>
    <dgm:pt modelId="{8D0BA2D1-59FD-4203-9B18-2A29E260DD78}" type="pres">
      <dgm:prSet presAssocID="{8DEA6206-90A5-47D1-AB5B-F42DDF9786CF}" presName="textRect" presStyleLbl="revTx" presStyleIdx="1" presStyleCnt="4" custScaleX="227924">
        <dgm:presLayoutVars>
          <dgm:chMax val="1"/>
          <dgm:chPref val="1"/>
        </dgm:presLayoutVars>
      </dgm:prSet>
      <dgm:spPr/>
    </dgm:pt>
    <dgm:pt modelId="{D905CFAC-7405-4260-AC74-1A949D290AD2}" type="pres">
      <dgm:prSet presAssocID="{E8EE70E1-FFA6-4C77-9AD2-50ABCC02AB45}" presName="sibTrans" presStyleCnt="0"/>
      <dgm:spPr/>
    </dgm:pt>
    <dgm:pt modelId="{4B3C29E9-734E-42F0-872A-280E8B1328B4}" type="pres">
      <dgm:prSet presAssocID="{9A8E84A3-C6ED-4F39-A569-E98733E9B6F1}" presName="compNode" presStyleCnt="0"/>
      <dgm:spPr/>
    </dgm:pt>
    <dgm:pt modelId="{483E796D-5E04-436B-A355-9630BDDAC4A0}" type="pres">
      <dgm:prSet presAssocID="{9A8E84A3-C6ED-4F39-A569-E98733E9B6F1}" presName="iconBgRect" presStyleLbl="bgShp" presStyleIdx="2" presStyleCnt="4"/>
      <dgm:spPr/>
    </dgm:pt>
    <dgm:pt modelId="{B2016C3C-80CA-4EB5-8E60-9A16D9FFEFB1}" type="pres">
      <dgm:prSet presAssocID="{9A8E84A3-C6ED-4F39-A569-E98733E9B6F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A2E83C9-6053-4870-956B-0B4206A68A21}" type="pres">
      <dgm:prSet presAssocID="{9A8E84A3-C6ED-4F39-A569-E98733E9B6F1}" presName="spaceRect" presStyleCnt="0"/>
      <dgm:spPr/>
    </dgm:pt>
    <dgm:pt modelId="{3ABA5D51-F4AA-4CC3-B89A-35BC6EC96991}" type="pres">
      <dgm:prSet presAssocID="{9A8E84A3-C6ED-4F39-A569-E98733E9B6F1}" presName="textRect" presStyleLbl="revTx" presStyleIdx="2" presStyleCnt="4" custScaleX="208784">
        <dgm:presLayoutVars>
          <dgm:chMax val="1"/>
          <dgm:chPref val="1"/>
        </dgm:presLayoutVars>
      </dgm:prSet>
      <dgm:spPr/>
    </dgm:pt>
    <dgm:pt modelId="{366C5C35-6FD5-4956-9576-32931FB49212}" type="pres">
      <dgm:prSet presAssocID="{C8A09397-A564-40B2-ABD5-D287540449DC}" presName="sibTrans" presStyleCnt="0"/>
      <dgm:spPr/>
    </dgm:pt>
    <dgm:pt modelId="{84281081-4B4C-477A-8CFF-060F37C19873}" type="pres">
      <dgm:prSet presAssocID="{742D7160-888E-4AAF-BDE3-31BC21929AB2}" presName="compNode" presStyleCnt="0"/>
      <dgm:spPr/>
    </dgm:pt>
    <dgm:pt modelId="{9C35686A-507C-44D0-BB8B-627295A95BEA}" type="pres">
      <dgm:prSet presAssocID="{742D7160-888E-4AAF-BDE3-31BC21929AB2}" presName="iconBgRect" presStyleLbl="bgShp" presStyleIdx="3" presStyleCnt="4"/>
      <dgm:spPr/>
    </dgm:pt>
    <dgm:pt modelId="{ABFC9D92-22E5-405D-8A13-56841DDA3044}" type="pres">
      <dgm:prSet presAssocID="{742D7160-888E-4AAF-BDE3-31BC21929AB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504E15C-8702-4E6C-8032-2D9024733FC1}" type="pres">
      <dgm:prSet presAssocID="{742D7160-888E-4AAF-BDE3-31BC21929AB2}" presName="spaceRect" presStyleCnt="0"/>
      <dgm:spPr/>
    </dgm:pt>
    <dgm:pt modelId="{0F3C3698-D7CB-447D-AF9A-AD00CFA2E80F}" type="pres">
      <dgm:prSet presAssocID="{742D7160-888E-4AAF-BDE3-31BC21929AB2}" presName="textRect" presStyleLbl="revTx" presStyleIdx="3" presStyleCnt="4" custScaleX="178182">
        <dgm:presLayoutVars>
          <dgm:chMax val="1"/>
          <dgm:chPref val="1"/>
        </dgm:presLayoutVars>
      </dgm:prSet>
      <dgm:spPr/>
    </dgm:pt>
  </dgm:ptLst>
  <dgm:cxnLst>
    <dgm:cxn modelId="{9695095E-BCC7-4298-9071-0551AC1BC57E}" srcId="{3BF40145-80A9-4F5F-9A14-828968EE66D0}" destId="{8DEA6206-90A5-47D1-AB5B-F42DDF9786CF}" srcOrd="1" destOrd="0" parTransId="{5ADD36D3-83E5-4C6B-B4B7-CA7832B0E416}" sibTransId="{E8EE70E1-FFA6-4C77-9AD2-50ABCC02AB45}"/>
    <dgm:cxn modelId="{41D8905E-2B5E-44EC-9C85-8AF52A042CD4}" type="presOf" srcId="{8DEA6206-90A5-47D1-AB5B-F42DDF9786CF}" destId="{8D0BA2D1-59FD-4203-9B18-2A29E260DD78}" srcOrd="0" destOrd="0" presId="urn:microsoft.com/office/officeart/2018/5/layout/IconCircleLabelList"/>
    <dgm:cxn modelId="{6FACAC6C-73E3-4B40-B4DA-6C3C2F5B4BC1}" srcId="{3BF40145-80A9-4F5F-9A14-828968EE66D0}" destId="{9A8E84A3-C6ED-4F39-A569-E98733E9B6F1}" srcOrd="2" destOrd="0" parTransId="{6F89D81D-9461-4EFD-AE27-519F7A3996A0}" sibTransId="{C8A09397-A564-40B2-ABD5-D287540449DC}"/>
    <dgm:cxn modelId="{CEE096B5-6C84-463D-A0DC-6F408A387AF0}" type="presOf" srcId="{742D7160-888E-4AAF-BDE3-31BC21929AB2}" destId="{0F3C3698-D7CB-447D-AF9A-AD00CFA2E80F}" srcOrd="0" destOrd="0" presId="urn:microsoft.com/office/officeart/2018/5/layout/IconCircleLabelList"/>
    <dgm:cxn modelId="{B01B38B9-F56B-4067-BD84-388E8ED4B829}" type="presOf" srcId="{3BF40145-80A9-4F5F-9A14-828968EE66D0}" destId="{82D53923-618D-4C3E-BE10-38557C540EB5}" srcOrd="0" destOrd="0" presId="urn:microsoft.com/office/officeart/2018/5/layout/IconCircleLabelList"/>
    <dgm:cxn modelId="{6FE99DC2-D3E2-4BB3-BB43-4910BF88DC95}" type="presOf" srcId="{9A8E84A3-C6ED-4F39-A569-E98733E9B6F1}" destId="{3ABA5D51-F4AA-4CC3-B89A-35BC6EC96991}" srcOrd="0" destOrd="0" presId="urn:microsoft.com/office/officeart/2018/5/layout/IconCircleLabelList"/>
    <dgm:cxn modelId="{4EEA88CE-FF5A-4190-A499-2FBB1F12B0FD}" type="presOf" srcId="{BDECBFD7-F047-4BE7-8225-9BA0DF5081AB}" destId="{571225A9-5310-4EAF-9B11-F785555CA791}" srcOrd="0" destOrd="0" presId="urn:microsoft.com/office/officeart/2018/5/layout/IconCircleLabelList"/>
    <dgm:cxn modelId="{7574ADE4-DA20-4320-A73E-FD179154B443}" srcId="{3BF40145-80A9-4F5F-9A14-828968EE66D0}" destId="{BDECBFD7-F047-4BE7-8225-9BA0DF5081AB}" srcOrd="0" destOrd="0" parTransId="{4898977A-F1D8-4585-9100-3BDA1DFD07A5}" sibTransId="{89307A63-0965-4D6C-AD5B-604E99432BD1}"/>
    <dgm:cxn modelId="{FD980FF2-2851-4EF9-8E8D-AB0E99C9FE4D}" srcId="{3BF40145-80A9-4F5F-9A14-828968EE66D0}" destId="{742D7160-888E-4AAF-BDE3-31BC21929AB2}" srcOrd="3" destOrd="0" parTransId="{A7C59F2A-E7F2-42AB-B96A-B3B47D04A3FD}" sibTransId="{2A25BB13-45D3-4DDC-9F7C-C6C058B85F87}"/>
    <dgm:cxn modelId="{3414F437-2AC2-4DF5-AEA2-40CCD992435E}" type="presParOf" srcId="{82D53923-618D-4C3E-BE10-38557C540EB5}" destId="{98E91BD5-17D7-4F2A-9F51-5955BAF5134E}" srcOrd="0" destOrd="0" presId="urn:microsoft.com/office/officeart/2018/5/layout/IconCircleLabelList"/>
    <dgm:cxn modelId="{88164950-5013-48FF-A57F-AB75B565C27C}" type="presParOf" srcId="{98E91BD5-17D7-4F2A-9F51-5955BAF5134E}" destId="{DF77BAEC-56BE-441A-9293-AA5C70930988}" srcOrd="0" destOrd="0" presId="urn:microsoft.com/office/officeart/2018/5/layout/IconCircleLabelList"/>
    <dgm:cxn modelId="{1CCF789A-D333-44AF-A6C7-F4226C23A932}" type="presParOf" srcId="{98E91BD5-17D7-4F2A-9F51-5955BAF5134E}" destId="{46851231-E620-4D89-9450-C0F056228E23}" srcOrd="1" destOrd="0" presId="urn:microsoft.com/office/officeart/2018/5/layout/IconCircleLabelList"/>
    <dgm:cxn modelId="{92EC109D-8927-4A44-AA51-615DDCE27F8D}" type="presParOf" srcId="{98E91BD5-17D7-4F2A-9F51-5955BAF5134E}" destId="{D591A097-4999-4AF5-A264-223E4F517793}" srcOrd="2" destOrd="0" presId="urn:microsoft.com/office/officeart/2018/5/layout/IconCircleLabelList"/>
    <dgm:cxn modelId="{AB058555-4C7F-4CE6-A81C-23473F1E60C3}" type="presParOf" srcId="{98E91BD5-17D7-4F2A-9F51-5955BAF5134E}" destId="{571225A9-5310-4EAF-9B11-F785555CA791}" srcOrd="3" destOrd="0" presId="urn:microsoft.com/office/officeart/2018/5/layout/IconCircleLabelList"/>
    <dgm:cxn modelId="{0BABC289-0CF3-41EE-BE78-4F358D0AB567}" type="presParOf" srcId="{82D53923-618D-4C3E-BE10-38557C540EB5}" destId="{D3309825-EEA5-45F8-9E87-83867B438FA5}" srcOrd="1" destOrd="0" presId="urn:microsoft.com/office/officeart/2018/5/layout/IconCircleLabelList"/>
    <dgm:cxn modelId="{7648B733-CD18-4957-8438-96620B1C02C8}" type="presParOf" srcId="{82D53923-618D-4C3E-BE10-38557C540EB5}" destId="{3A694FFD-27C4-45BE-9F28-0B5562C4FA7A}" srcOrd="2" destOrd="0" presId="urn:microsoft.com/office/officeart/2018/5/layout/IconCircleLabelList"/>
    <dgm:cxn modelId="{9E749115-2C3F-4C5A-92EE-2C1A44B1A021}" type="presParOf" srcId="{3A694FFD-27C4-45BE-9F28-0B5562C4FA7A}" destId="{04078109-2E8F-413D-BACE-16CC34E0203A}" srcOrd="0" destOrd="0" presId="urn:microsoft.com/office/officeart/2018/5/layout/IconCircleLabelList"/>
    <dgm:cxn modelId="{A16F4B6D-534D-4C04-93BA-261936ADD1E2}" type="presParOf" srcId="{3A694FFD-27C4-45BE-9F28-0B5562C4FA7A}" destId="{9BD516FF-35AC-440B-B141-68BD1A3B28C6}" srcOrd="1" destOrd="0" presId="urn:microsoft.com/office/officeart/2018/5/layout/IconCircleLabelList"/>
    <dgm:cxn modelId="{8B9837D9-3766-490E-979E-3CE436D5DA08}" type="presParOf" srcId="{3A694FFD-27C4-45BE-9F28-0B5562C4FA7A}" destId="{6FC52160-FDD7-4AEC-AE47-A8F04FCEBDD6}" srcOrd="2" destOrd="0" presId="urn:microsoft.com/office/officeart/2018/5/layout/IconCircleLabelList"/>
    <dgm:cxn modelId="{2FCEA9E5-290E-4D38-95C6-36D14D5A51CB}" type="presParOf" srcId="{3A694FFD-27C4-45BE-9F28-0B5562C4FA7A}" destId="{8D0BA2D1-59FD-4203-9B18-2A29E260DD78}" srcOrd="3" destOrd="0" presId="urn:microsoft.com/office/officeart/2018/5/layout/IconCircleLabelList"/>
    <dgm:cxn modelId="{5C76B646-3472-48D7-AA11-D1572133FED1}" type="presParOf" srcId="{82D53923-618D-4C3E-BE10-38557C540EB5}" destId="{D905CFAC-7405-4260-AC74-1A949D290AD2}" srcOrd="3" destOrd="0" presId="urn:microsoft.com/office/officeart/2018/5/layout/IconCircleLabelList"/>
    <dgm:cxn modelId="{1976FF61-7FE0-49AA-BFAA-E05908A972F4}" type="presParOf" srcId="{82D53923-618D-4C3E-BE10-38557C540EB5}" destId="{4B3C29E9-734E-42F0-872A-280E8B1328B4}" srcOrd="4" destOrd="0" presId="urn:microsoft.com/office/officeart/2018/5/layout/IconCircleLabelList"/>
    <dgm:cxn modelId="{67244E8E-9931-4FA9-988E-CFFFE54669F0}" type="presParOf" srcId="{4B3C29E9-734E-42F0-872A-280E8B1328B4}" destId="{483E796D-5E04-436B-A355-9630BDDAC4A0}" srcOrd="0" destOrd="0" presId="urn:microsoft.com/office/officeart/2018/5/layout/IconCircleLabelList"/>
    <dgm:cxn modelId="{61920599-FBA0-4F84-9E7B-050971CB4836}" type="presParOf" srcId="{4B3C29E9-734E-42F0-872A-280E8B1328B4}" destId="{B2016C3C-80CA-4EB5-8E60-9A16D9FFEFB1}" srcOrd="1" destOrd="0" presId="urn:microsoft.com/office/officeart/2018/5/layout/IconCircleLabelList"/>
    <dgm:cxn modelId="{7EF6A37B-9655-468C-8C35-761AC18AE724}" type="presParOf" srcId="{4B3C29E9-734E-42F0-872A-280E8B1328B4}" destId="{7A2E83C9-6053-4870-956B-0B4206A68A21}" srcOrd="2" destOrd="0" presId="urn:microsoft.com/office/officeart/2018/5/layout/IconCircleLabelList"/>
    <dgm:cxn modelId="{A16C892D-5DCB-4B24-B867-90262CCB5F91}" type="presParOf" srcId="{4B3C29E9-734E-42F0-872A-280E8B1328B4}" destId="{3ABA5D51-F4AA-4CC3-B89A-35BC6EC96991}" srcOrd="3" destOrd="0" presId="urn:microsoft.com/office/officeart/2018/5/layout/IconCircleLabelList"/>
    <dgm:cxn modelId="{9274419E-4152-4272-9383-98A29D1B769E}" type="presParOf" srcId="{82D53923-618D-4C3E-BE10-38557C540EB5}" destId="{366C5C35-6FD5-4956-9576-32931FB49212}" srcOrd="5" destOrd="0" presId="urn:microsoft.com/office/officeart/2018/5/layout/IconCircleLabelList"/>
    <dgm:cxn modelId="{000B5AD4-0FEF-4F7F-97D5-EB4333F072E6}" type="presParOf" srcId="{82D53923-618D-4C3E-BE10-38557C540EB5}" destId="{84281081-4B4C-477A-8CFF-060F37C19873}" srcOrd="6" destOrd="0" presId="urn:microsoft.com/office/officeart/2018/5/layout/IconCircleLabelList"/>
    <dgm:cxn modelId="{35248CDE-BD1F-4994-8F98-C00B07185B61}" type="presParOf" srcId="{84281081-4B4C-477A-8CFF-060F37C19873}" destId="{9C35686A-507C-44D0-BB8B-627295A95BEA}" srcOrd="0" destOrd="0" presId="urn:microsoft.com/office/officeart/2018/5/layout/IconCircleLabelList"/>
    <dgm:cxn modelId="{ADA8FE73-B008-4DC7-898F-D529FDBEAAF1}" type="presParOf" srcId="{84281081-4B4C-477A-8CFF-060F37C19873}" destId="{ABFC9D92-22E5-405D-8A13-56841DDA3044}" srcOrd="1" destOrd="0" presId="urn:microsoft.com/office/officeart/2018/5/layout/IconCircleLabelList"/>
    <dgm:cxn modelId="{C4552159-4CCF-41B1-8F38-6A2B0EECF2FA}" type="presParOf" srcId="{84281081-4B4C-477A-8CFF-060F37C19873}" destId="{3504E15C-8702-4E6C-8032-2D9024733FC1}" srcOrd="2" destOrd="0" presId="urn:microsoft.com/office/officeart/2018/5/layout/IconCircleLabelList"/>
    <dgm:cxn modelId="{CFADC6A8-902D-4BD9-A154-10C51CF79D37}" type="presParOf" srcId="{84281081-4B4C-477A-8CFF-060F37C19873}" destId="{0F3C3698-D7CB-447D-AF9A-AD00CFA2E80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FF8CA-287B-4F94-962B-2A5ECA28A96F}">
      <dsp:nvSpPr>
        <dsp:cNvPr id="0" name=""/>
        <dsp:cNvSpPr/>
      </dsp:nvSpPr>
      <dsp:spPr>
        <a:xfrm>
          <a:off x="0" y="69290"/>
          <a:ext cx="8544232" cy="130308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Netflix is an online streaming entertainment platform founded in the United States in 1997.</a:t>
          </a:r>
          <a:endParaRPr lang="en-IN" sz="2400" kern="1200"/>
        </a:p>
      </dsp:txBody>
      <dsp:txXfrm>
        <a:off x="63611" y="132901"/>
        <a:ext cx="8417010" cy="1175865"/>
      </dsp:txXfrm>
    </dsp:sp>
    <dsp:sp modelId="{4A1F3F41-E801-49FE-BCD9-556EED362C17}">
      <dsp:nvSpPr>
        <dsp:cNvPr id="0" name=""/>
        <dsp:cNvSpPr/>
      </dsp:nvSpPr>
      <dsp:spPr>
        <a:xfrm>
          <a:off x="0" y="1441498"/>
          <a:ext cx="8544232" cy="130308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Netflix’s streaming service serves millions of customers across the globe, including India.</a:t>
          </a:r>
          <a:endParaRPr lang="en-IN" sz="2400" kern="1200"/>
        </a:p>
      </dsp:txBody>
      <dsp:txXfrm>
        <a:off x="63611" y="1505109"/>
        <a:ext cx="8417010" cy="1175865"/>
      </dsp:txXfrm>
    </dsp:sp>
    <dsp:sp modelId="{9C4ABEB4-EDB3-485E-8370-8E6ABE972237}">
      <dsp:nvSpPr>
        <dsp:cNvPr id="0" name=""/>
        <dsp:cNvSpPr/>
      </dsp:nvSpPr>
      <dsp:spPr>
        <a:xfrm>
          <a:off x="0" y="2813705"/>
          <a:ext cx="8544232" cy="130308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Customers can watch movies, TV shows, documentaries, and original series anytime, anywhere, through the Netflix app or website on their devices.</a:t>
          </a:r>
          <a:endParaRPr lang="en-IN" sz="2400" kern="1200"/>
        </a:p>
      </dsp:txBody>
      <dsp:txXfrm>
        <a:off x="63611" y="2877316"/>
        <a:ext cx="8417010" cy="11758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A7E265-003A-478A-85E3-7DC180ED098F}">
      <dsp:nvSpPr>
        <dsp:cNvPr id="0" name=""/>
        <dsp:cNvSpPr/>
      </dsp:nvSpPr>
      <dsp:spPr>
        <a:xfrm>
          <a:off x="2819079" y="2476"/>
          <a:ext cx="5040000" cy="1191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 dirty="0"/>
            <a:t>To extract data from one of the leading online streaming entertainment platforms, Netflix.</a:t>
          </a:r>
          <a:endParaRPr lang="en-IN" sz="2600" kern="1200" dirty="0"/>
        </a:p>
      </dsp:txBody>
      <dsp:txXfrm>
        <a:off x="2819079" y="2476"/>
        <a:ext cx="5040000" cy="1191076"/>
      </dsp:txXfrm>
    </dsp:sp>
    <dsp:sp modelId="{5587BADD-E50A-49BD-B356-A821DDA08F65}">
      <dsp:nvSpPr>
        <dsp:cNvPr id="0" name=""/>
        <dsp:cNvSpPr/>
      </dsp:nvSpPr>
      <dsp:spPr>
        <a:xfrm>
          <a:off x="1649079" y="1253106"/>
          <a:ext cx="7380000" cy="1191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 dirty="0"/>
            <a:t>To analyze data across various aspects like genre-wise content details, user viewing patterns, subscription pricing, and content ratings.</a:t>
          </a:r>
          <a:endParaRPr lang="en-IN" sz="2600" kern="1200" dirty="0"/>
        </a:p>
      </dsp:txBody>
      <dsp:txXfrm>
        <a:off x="1649079" y="1253106"/>
        <a:ext cx="7380000" cy="1191076"/>
      </dsp:txXfrm>
    </dsp:sp>
    <dsp:sp modelId="{F49ED2F0-F005-44AD-BF02-47F4CC5EA729}">
      <dsp:nvSpPr>
        <dsp:cNvPr id="0" name=""/>
        <dsp:cNvSpPr/>
      </dsp:nvSpPr>
      <dsp:spPr>
        <a:xfrm>
          <a:off x="2009079" y="2503736"/>
          <a:ext cx="6660000" cy="1191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To extract meaningful insights that can help identify trends and build future strategies for new players to enter the streaming market.</a:t>
          </a:r>
          <a:endParaRPr lang="en-IN" sz="2600" kern="1200"/>
        </a:p>
      </dsp:txBody>
      <dsp:txXfrm>
        <a:off x="2009079" y="2503736"/>
        <a:ext cx="6660000" cy="1191076"/>
      </dsp:txXfrm>
    </dsp:sp>
    <dsp:sp modelId="{836A14E4-C6A4-45E8-96E7-C89C31E5516E}">
      <dsp:nvSpPr>
        <dsp:cNvPr id="0" name=""/>
        <dsp:cNvSpPr/>
      </dsp:nvSpPr>
      <dsp:spPr>
        <a:xfrm>
          <a:off x="1649079" y="3754367"/>
          <a:ext cx="7380000" cy="1191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To process and organize the data in a way that it can be scaled for real-time analysis, enabling more accurate recommendations and predictions.</a:t>
          </a:r>
          <a:endParaRPr lang="en-IN" sz="2600" kern="1200"/>
        </a:p>
      </dsp:txBody>
      <dsp:txXfrm>
        <a:off x="1649079" y="3754367"/>
        <a:ext cx="7380000" cy="11910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E10F-C12C-4474-8836-965525FCD014}">
      <dsp:nvSpPr>
        <dsp:cNvPr id="0" name=""/>
        <dsp:cNvSpPr/>
      </dsp:nvSpPr>
      <dsp:spPr>
        <a:xfrm>
          <a:off x="0" y="502197"/>
          <a:ext cx="3078749" cy="6563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Shows movie duration trends by year.</a:t>
          </a:r>
          <a:endParaRPr lang="en-US" sz="1700" kern="1200"/>
        </a:p>
      </dsp:txBody>
      <dsp:txXfrm>
        <a:off x="32041" y="534238"/>
        <a:ext cx="3014667" cy="592288"/>
      </dsp:txXfrm>
    </dsp:sp>
    <dsp:sp modelId="{EBEAB6BC-17ED-4D8B-ADA3-5470E4C74138}">
      <dsp:nvSpPr>
        <dsp:cNvPr id="0" name=""/>
        <dsp:cNvSpPr/>
      </dsp:nvSpPr>
      <dsp:spPr>
        <a:xfrm>
          <a:off x="0" y="1207527"/>
          <a:ext cx="3078749" cy="65637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Older movies were shorter; 1960s–80s had longer runtimes.</a:t>
          </a:r>
          <a:endParaRPr lang="en-US" sz="1700" kern="1200"/>
        </a:p>
      </dsp:txBody>
      <dsp:txXfrm>
        <a:off x="32041" y="1239568"/>
        <a:ext cx="3014667" cy="592288"/>
      </dsp:txXfrm>
    </dsp:sp>
    <dsp:sp modelId="{3098112F-D3CE-482F-ABC9-B0C50E4AE699}">
      <dsp:nvSpPr>
        <dsp:cNvPr id="0" name=""/>
        <dsp:cNvSpPr/>
      </dsp:nvSpPr>
      <dsp:spPr>
        <a:xfrm>
          <a:off x="0" y="1912857"/>
          <a:ext cx="3078749" cy="6563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Recent movies average around 90–120 mins.</a:t>
          </a:r>
          <a:endParaRPr lang="en-US" sz="1700" kern="1200"/>
        </a:p>
      </dsp:txBody>
      <dsp:txXfrm>
        <a:off x="32041" y="1944898"/>
        <a:ext cx="3014667" cy="592288"/>
      </dsp:txXfrm>
    </dsp:sp>
    <dsp:sp modelId="{3A1AE15C-D42F-403C-A0B7-0DD140A6BBF7}">
      <dsp:nvSpPr>
        <dsp:cNvPr id="0" name=""/>
        <dsp:cNvSpPr/>
      </dsp:nvSpPr>
      <dsp:spPr>
        <a:xfrm>
          <a:off x="0" y="2618187"/>
          <a:ext cx="3078749" cy="6563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Outliers show some very long films.</a:t>
          </a:r>
          <a:endParaRPr lang="en-US" sz="1700" kern="1200"/>
        </a:p>
      </dsp:txBody>
      <dsp:txXfrm>
        <a:off x="32041" y="2650228"/>
        <a:ext cx="3014667" cy="592288"/>
      </dsp:txXfrm>
    </dsp:sp>
    <dsp:sp modelId="{1FFA4648-0638-4A64-A2AF-047E92BAB44D}">
      <dsp:nvSpPr>
        <dsp:cNvPr id="0" name=""/>
        <dsp:cNvSpPr/>
      </dsp:nvSpPr>
      <dsp:spPr>
        <a:xfrm>
          <a:off x="0" y="3323517"/>
          <a:ext cx="3078749" cy="65637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Reflects changing audience and streaming trends.</a:t>
          </a:r>
          <a:endParaRPr lang="en-US" sz="1700" kern="1200"/>
        </a:p>
      </dsp:txBody>
      <dsp:txXfrm>
        <a:off x="32041" y="3355558"/>
        <a:ext cx="3014667" cy="5922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3C8D5-AECC-4DB3-B6AD-B98BE6366B0D}">
      <dsp:nvSpPr>
        <dsp:cNvPr id="0" name=""/>
        <dsp:cNvSpPr/>
      </dsp:nvSpPr>
      <dsp:spPr>
        <a:xfrm>
          <a:off x="548187" y="90684"/>
          <a:ext cx="548964" cy="5489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9361B-29EC-4A67-814A-F9F5D2BF74F1}">
      <dsp:nvSpPr>
        <dsp:cNvPr id="0" name=""/>
        <dsp:cNvSpPr/>
      </dsp:nvSpPr>
      <dsp:spPr>
        <a:xfrm>
          <a:off x="212709" y="832966"/>
          <a:ext cx="1219921" cy="487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>
              <a:solidFill>
                <a:schemeClr val="accent2"/>
              </a:solidFill>
            </a:rPr>
            <a:t>Shows duration trends for very short Netflix content by release year.</a:t>
          </a:r>
          <a:endParaRPr lang="en-US" sz="1100" kern="1200" dirty="0">
            <a:solidFill>
              <a:schemeClr val="accent2"/>
            </a:solidFill>
          </a:endParaRPr>
        </a:p>
      </dsp:txBody>
      <dsp:txXfrm>
        <a:off x="212709" y="832966"/>
        <a:ext cx="1219921" cy="487968"/>
      </dsp:txXfrm>
    </dsp:sp>
    <dsp:sp modelId="{3741E178-C702-4C17-950E-A6CDF5BA9139}">
      <dsp:nvSpPr>
        <dsp:cNvPr id="0" name=""/>
        <dsp:cNvSpPr/>
      </dsp:nvSpPr>
      <dsp:spPr>
        <a:xfrm>
          <a:off x="1981596" y="90684"/>
          <a:ext cx="548964" cy="5489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886688-3C38-4C29-8E64-57002546B914}">
      <dsp:nvSpPr>
        <dsp:cNvPr id="0" name=""/>
        <dsp:cNvSpPr/>
      </dsp:nvSpPr>
      <dsp:spPr>
        <a:xfrm>
          <a:off x="1646117" y="832966"/>
          <a:ext cx="1219921" cy="487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>
              <a:solidFill>
                <a:schemeClr val="accent2"/>
              </a:solidFill>
            </a:rPr>
            <a:t>Most short titles are under 5 minutes.</a:t>
          </a:r>
          <a:endParaRPr lang="en-US" sz="1100" kern="1200" dirty="0">
            <a:solidFill>
              <a:schemeClr val="accent2"/>
            </a:solidFill>
          </a:endParaRPr>
        </a:p>
      </dsp:txBody>
      <dsp:txXfrm>
        <a:off x="1646117" y="832966"/>
        <a:ext cx="1219921" cy="487968"/>
      </dsp:txXfrm>
    </dsp:sp>
    <dsp:sp modelId="{2CAE5837-6FBC-4BC6-BC8E-026F9EE983CB}">
      <dsp:nvSpPr>
        <dsp:cNvPr id="0" name=""/>
        <dsp:cNvSpPr/>
      </dsp:nvSpPr>
      <dsp:spPr>
        <a:xfrm>
          <a:off x="548187" y="1625916"/>
          <a:ext cx="548964" cy="5489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A33A9-4DEB-4024-961D-10AED00B094A}">
      <dsp:nvSpPr>
        <dsp:cNvPr id="0" name=""/>
        <dsp:cNvSpPr/>
      </dsp:nvSpPr>
      <dsp:spPr>
        <a:xfrm>
          <a:off x="212709" y="2368199"/>
          <a:ext cx="1219921" cy="487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>
              <a:solidFill>
                <a:schemeClr val="accent2"/>
              </a:solidFill>
            </a:rPr>
            <a:t>More short content appears in recent years.</a:t>
          </a:r>
          <a:endParaRPr lang="en-US" sz="1100" kern="1200" dirty="0">
            <a:solidFill>
              <a:schemeClr val="accent2"/>
            </a:solidFill>
          </a:endParaRPr>
        </a:p>
      </dsp:txBody>
      <dsp:txXfrm>
        <a:off x="212709" y="2368199"/>
        <a:ext cx="1219921" cy="487968"/>
      </dsp:txXfrm>
    </dsp:sp>
    <dsp:sp modelId="{B1473D33-4B24-4458-A2DD-394B5B2F2E98}">
      <dsp:nvSpPr>
        <dsp:cNvPr id="0" name=""/>
        <dsp:cNvSpPr/>
      </dsp:nvSpPr>
      <dsp:spPr>
        <a:xfrm>
          <a:off x="1981596" y="1625916"/>
          <a:ext cx="548964" cy="5489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62713-D53D-438B-92A2-49DFEC9F932E}">
      <dsp:nvSpPr>
        <dsp:cNvPr id="0" name=""/>
        <dsp:cNvSpPr/>
      </dsp:nvSpPr>
      <dsp:spPr>
        <a:xfrm>
          <a:off x="1646117" y="2368199"/>
          <a:ext cx="1219921" cy="487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>
              <a:solidFill>
                <a:schemeClr val="accent2"/>
              </a:solidFill>
            </a:rPr>
            <a:t>Outliers show some slightly longer clips</a:t>
          </a:r>
          <a:r>
            <a:rPr lang="en-US" sz="1100" b="0" i="0" kern="1200" baseline="0" dirty="0"/>
            <a:t>.</a:t>
          </a:r>
          <a:endParaRPr lang="en-US" sz="1100" kern="1200" dirty="0"/>
        </a:p>
      </dsp:txBody>
      <dsp:txXfrm>
        <a:off x="1646117" y="2368199"/>
        <a:ext cx="1219921" cy="487968"/>
      </dsp:txXfrm>
    </dsp:sp>
    <dsp:sp modelId="{BBD0051A-3002-4794-9253-A529855C252C}">
      <dsp:nvSpPr>
        <dsp:cNvPr id="0" name=""/>
        <dsp:cNvSpPr/>
      </dsp:nvSpPr>
      <dsp:spPr>
        <a:xfrm>
          <a:off x="1264892" y="3161148"/>
          <a:ext cx="548964" cy="5489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D70F33-4272-4C6B-A2AE-918406D3A112}">
      <dsp:nvSpPr>
        <dsp:cNvPr id="0" name=""/>
        <dsp:cNvSpPr/>
      </dsp:nvSpPr>
      <dsp:spPr>
        <a:xfrm>
          <a:off x="929413" y="3903431"/>
          <a:ext cx="1219921" cy="487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>
              <a:solidFill>
                <a:schemeClr val="accent2"/>
              </a:solidFill>
            </a:rPr>
            <a:t>Indicates Netflix’s push for bite-sized content too.</a:t>
          </a:r>
          <a:endParaRPr lang="en-US" sz="1100" kern="1200" dirty="0">
            <a:solidFill>
              <a:schemeClr val="accent2"/>
            </a:solidFill>
          </a:endParaRPr>
        </a:p>
      </dsp:txBody>
      <dsp:txXfrm>
        <a:off x="929413" y="3903431"/>
        <a:ext cx="1219921" cy="4879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A1537-9B29-4AB0-B28B-94BED868AB05}">
      <dsp:nvSpPr>
        <dsp:cNvPr id="0" name=""/>
        <dsp:cNvSpPr/>
      </dsp:nvSpPr>
      <dsp:spPr>
        <a:xfrm>
          <a:off x="743085" y="2652"/>
          <a:ext cx="445921" cy="4459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5EC77D-AF15-44D3-B08E-564F157A84A1}">
      <dsp:nvSpPr>
        <dsp:cNvPr id="0" name=""/>
        <dsp:cNvSpPr/>
      </dsp:nvSpPr>
      <dsp:spPr>
        <a:xfrm>
          <a:off x="836729" y="96295"/>
          <a:ext cx="258634" cy="2586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D8110-1A47-482D-B483-1D7EBF95E9C4}">
      <dsp:nvSpPr>
        <dsp:cNvPr id="0" name=""/>
        <dsp:cNvSpPr/>
      </dsp:nvSpPr>
      <dsp:spPr>
        <a:xfrm>
          <a:off x="1284562" y="2652"/>
          <a:ext cx="1051101" cy="445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>
              <a:solidFill>
                <a:schemeClr val="accent1"/>
              </a:solidFill>
            </a:rPr>
            <a:t>Shows when Netflix titles were released vs when they were added to the platform.</a:t>
          </a:r>
          <a:endParaRPr lang="en-US" sz="1100" kern="1200" dirty="0">
            <a:solidFill>
              <a:schemeClr val="accent1"/>
            </a:solidFill>
          </a:endParaRPr>
        </a:p>
      </dsp:txBody>
      <dsp:txXfrm>
        <a:off x="1284562" y="2652"/>
        <a:ext cx="1051101" cy="445921"/>
      </dsp:txXfrm>
    </dsp:sp>
    <dsp:sp modelId="{DEB15F3B-4AEE-4B32-825F-BE90AA22D97A}">
      <dsp:nvSpPr>
        <dsp:cNvPr id="0" name=""/>
        <dsp:cNvSpPr/>
      </dsp:nvSpPr>
      <dsp:spPr>
        <a:xfrm>
          <a:off x="743085" y="1010366"/>
          <a:ext cx="445921" cy="4459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2D508-26D2-4C6E-A346-F020C9A523E8}">
      <dsp:nvSpPr>
        <dsp:cNvPr id="0" name=""/>
        <dsp:cNvSpPr/>
      </dsp:nvSpPr>
      <dsp:spPr>
        <a:xfrm>
          <a:off x="836729" y="1104010"/>
          <a:ext cx="258634" cy="2586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80E95-0A0D-4DFD-9B65-4D97CBF41E87}">
      <dsp:nvSpPr>
        <dsp:cNvPr id="0" name=""/>
        <dsp:cNvSpPr/>
      </dsp:nvSpPr>
      <dsp:spPr>
        <a:xfrm>
          <a:off x="1284562" y="1010366"/>
          <a:ext cx="1051101" cy="445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>
              <a:solidFill>
                <a:schemeClr val="accent1"/>
              </a:solidFill>
            </a:rPr>
            <a:t>Many old titles (1940s–2000s) were added recently.</a:t>
          </a:r>
          <a:endParaRPr lang="en-US" sz="1100" kern="1200" dirty="0">
            <a:solidFill>
              <a:schemeClr val="accent1"/>
            </a:solidFill>
          </a:endParaRPr>
        </a:p>
      </dsp:txBody>
      <dsp:txXfrm>
        <a:off x="1284562" y="1010366"/>
        <a:ext cx="1051101" cy="445921"/>
      </dsp:txXfrm>
    </dsp:sp>
    <dsp:sp modelId="{C9CFB514-654B-49EA-968A-168C91FC7FDE}">
      <dsp:nvSpPr>
        <dsp:cNvPr id="0" name=""/>
        <dsp:cNvSpPr/>
      </dsp:nvSpPr>
      <dsp:spPr>
        <a:xfrm>
          <a:off x="743085" y="2018081"/>
          <a:ext cx="445921" cy="4459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EB02B-640E-48F7-A2D0-B46066CFB00E}">
      <dsp:nvSpPr>
        <dsp:cNvPr id="0" name=""/>
        <dsp:cNvSpPr/>
      </dsp:nvSpPr>
      <dsp:spPr>
        <a:xfrm>
          <a:off x="836729" y="2111724"/>
          <a:ext cx="258634" cy="2586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B059E-49B5-41F6-BDA3-FB3892016E9F}">
      <dsp:nvSpPr>
        <dsp:cNvPr id="0" name=""/>
        <dsp:cNvSpPr/>
      </dsp:nvSpPr>
      <dsp:spPr>
        <a:xfrm>
          <a:off x="1284562" y="2018081"/>
          <a:ext cx="1051101" cy="445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>
              <a:solidFill>
                <a:schemeClr val="accent1"/>
              </a:solidFill>
            </a:rPr>
            <a:t>Recent releases are added quickly after release year.</a:t>
          </a:r>
          <a:endParaRPr lang="en-US" sz="1100" kern="1200" dirty="0">
            <a:solidFill>
              <a:schemeClr val="accent1"/>
            </a:solidFill>
          </a:endParaRPr>
        </a:p>
      </dsp:txBody>
      <dsp:txXfrm>
        <a:off x="1284562" y="2018081"/>
        <a:ext cx="1051101" cy="445921"/>
      </dsp:txXfrm>
    </dsp:sp>
    <dsp:sp modelId="{0B16C11C-B931-4327-9835-B5CF55ECDEF3}">
      <dsp:nvSpPr>
        <dsp:cNvPr id="0" name=""/>
        <dsp:cNvSpPr/>
      </dsp:nvSpPr>
      <dsp:spPr>
        <a:xfrm>
          <a:off x="743085" y="3025795"/>
          <a:ext cx="445921" cy="4459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336C8E-27BA-4EA1-BD2D-19A316D1F063}">
      <dsp:nvSpPr>
        <dsp:cNvPr id="0" name=""/>
        <dsp:cNvSpPr/>
      </dsp:nvSpPr>
      <dsp:spPr>
        <a:xfrm>
          <a:off x="836729" y="3119438"/>
          <a:ext cx="258634" cy="2586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D0FAF-1DF1-46E6-9C1C-4ED50992E50C}">
      <dsp:nvSpPr>
        <dsp:cNvPr id="0" name=""/>
        <dsp:cNvSpPr/>
      </dsp:nvSpPr>
      <dsp:spPr>
        <a:xfrm>
          <a:off x="1284562" y="3025795"/>
          <a:ext cx="1051101" cy="445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>
              <a:solidFill>
                <a:schemeClr val="accent1"/>
              </a:solidFill>
            </a:rPr>
            <a:t>Clustering at the top shows Netflix expands its library every year.</a:t>
          </a:r>
          <a:endParaRPr lang="en-US" sz="1100" kern="1200" dirty="0">
            <a:solidFill>
              <a:schemeClr val="accent1"/>
            </a:solidFill>
          </a:endParaRPr>
        </a:p>
      </dsp:txBody>
      <dsp:txXfrm>
        <a:off x="1284562" y="3025795"/>
        <a:ext cx="1051101" cy="445921"/>
      </dsp:txXfrm>
    </dsp:sp>
    <dsp:sp modelId="{B8012B6F-6AAE-409A-BC87-DD61B2F30BC7}">
      <dsp:nvSpPr>
        <dsp:cNvPr id="0" name=""/>
        <dsp:cNvSpPr/>
      </dsp:nvSpPr>
      <dsp:spPr>
        <a:xfrm>
          <a:off x="743085" y="4033509"/>
          <a:ext cx="445921" cy="4459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EDA6E7-CC97-41AD-81A7-17B0C0FA2B84}">
      <dsp:nvSpPr>
        <dsp:cNvPr id="0" name=""/>
        <dsp:cNvSpPr/>
      </dsp:nvSpPr>
      <dsp:spPr>
        <a:xfrm>
          <a:off x="836729" y="4127153"/>
          <a:ext cx="258634" cy="2586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B9CF5-E968-475E-B91C-17028C034777}">
      <dsp:nvSpPr>
        <dsp:cNvPr id="0" name=""/>
        <dsp:cNvSpPr/>
      </dsp:nvSpPr>
      <dsp:spPr>
        <a:xfrm>
          <a:off x="1284562" y="4033509"/>
          <a:ext cx="1051101" cy="445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>
              <a:solidFill>
                <a:schemeClr val="accent1"/>
              </a:solidFill>
            </a:rPr>
            <a:t>Highlights Netflix’s mix of classic and new </a:t>
          </a:r>
          <a:r>
            <a:rPr lang="en-US" sz="1100" b="0" i="0" kern="1200" baseline="0" dirty="0"/>
            <a:t>content.</a:t>
          </a:r>
          <a:endParaRPr lang="en-US" sz="1100" kern="1200" dirty="0"/>
        </a:p>
      </dsp:txBody>
      <dsp:txXfrm>
        <a:off x="1284562" y="4033509"/>
        <a:ext cx="1051101" cy="4459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86F65-80E7-491C-974F-0534768B90E1}">
      <dsp:nvSpPr>
        <dsp:cNvPr id="0" name=""/>
        <dsp:cNvSpPr/>
      </dsp:nvSpPr>
      <dsp:spPr>
        <a:xfrm>
          <a:off x="12476" y="307371"/>
          <a:ext cx="1462811" cy="146281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3FFA18-8A53-4744-8BC3-679F80DD1F95}">
      <dsp:nvSpPr>
        <dsp:cNvPr id="0" name=""/>
        <dsp:cNvSpPr/>
      </dsp:nvSpPr>
      <dsp:spPr>
        <a:xfrm>
          <a:off x="319666" y="614561"/>
          <a:ext cx="848430" cy="8484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8D661-C7DA-4790-8667-F0FFB9B09C30}">
      <dsp:nvSpPr>
        <dsp:cNvPr id="0" name=""/>
        <dsp:cNvSpPr/>
      </dsp:nvSpPr>
      <dsp:spPr>
        <a:xfrm>
          <a:off x="1788746" y="307371"/>
          <a:ext cx="3448054" cy="1462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Data Availability and Quality</a:t>
          </a:r>
        </a:p>
      </dsp:txBody>
      <dsp:txXfrm>
        <a:off x="1788746" y="307371"/>
        <a:ext cx="3448054" cy="1462811"/>
      </dsp:txXfrm>
    </dsp:sp>
    <dsp:sp modelId="{DD209986-18D5-46B4-8AD4-36FFB50DC203}">
      <dsp:nvSpPr>
        <dsp:cNvPr id="0" name=""/>
        <dsp:cNvSpPr/>
      </dsp:nvSpPr>
      <dsp:spPr>
        <a:xfrm>
          <a:off x="5837598" y="307371"/>
          <a:ext cx="1462811" cy="146281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EE0D81-1864-4842-AE7C-118C12603F77}">
      <dsp:nvSpPr>
        <dsp:cNvPr id="0" name=""/>
        <dsp:cNvSpPr/>
      </dsp:nvSpPr>
      <dsp:spPr>
        <a:xfrm>
          <a:off x="6144788" y="614561"/>
          <a:ext cx="848430" cy="8484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6A6E70-52E5-4D8B-8D7A-FB842E60DA2A}">
      <dsp:nvSpPr>
        <dsp:cNvPr id="0" name=""/>
        <dsp:cNvSpPr/>
      </dsp:nvSpPr>
      <dsp:spPr>
        <a:xfrm>
          <a:off x="7613869" y="307371"/>
          <a:ext cx="3448054" cy="1462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Handling  Large  Datasets</a:t>
          </a:r>
        </a:p>
      </dsp:txBody>
      <dsp:txXfrm>
        <a:off x="7613869" y="307371"/>
        <a:ext cx="3448054" cy="1462811"/>
      </dsp:txXfrm>
    </dsp:sp>
    <dsp:sp modelId="{43204BDA-51A1-43CA-94A9-5ECF01F636F9}">
      <dsp:nvSpPr>
        <dsp:cNvPr id="0" name=""/>
        <dsp:cNvSpPr/>
      </dsp:nvSpPr>
      <dsp:spPr>
        <a:xfrm>
          <a:off x="12476" y="2495316"/>
          <a:ext cx="1462811" cy="146281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0385F-DFD2-49D7-8A8D-6CB476896E4D}">
      <dsp:nvSpPr>
        <dsp:cNvPr id="0" name=""/>
        <dsp:cNvSpPr/>
      </dsp:nvSpPr>
      <dsp:spPr>
        <a:xfrm>
          <a:off x="319666" y="2802507"/>
          <a:ext cx="848430" cy="8484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43DB1-F46F-469D-9A63-3F365F27CE9B}">
      <dsp:nvSpPr>
        <dsp:cNvPr id="0" name=""/>
        <dsp:cNvSpPr/>
      </dsp:nvSpPr>
      <dsp:spPr>
        <a:xfrm>
          <a:off x="1788746" y="2495316"/>
          <a:ext cx="3448054" cy="1462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Genre and Category Overlaps</a:t>
          </a:r>
        </a:p>
      </dsp:txBody>
      <dsp:txXfrm>
        <a:off x="1788746" y="2495316"/>
        <a:ext cx="3448054" cy="1462811"/>
      </dsp:txXfrm>
    </dsp:sp>
    <dsp:sp modelId="{A1E91B40-F6D8-443D-9F19-431600659D6B}">
      <dsp:nvSpPr>
        <dsp:cNvPr id="0" name=""/>
        <dsp:cNvSpPr/>
      </dsp:nvSpPr>
      <dsp:spPr>
        <a:xfrm>
          <a:off x="5837598" y="2495316"/>
          <a:ext cx="1462811" cy="146281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A2E3E-6BC9-4832-9353-69A371611AFC}">
      <dsp:nvSpPr>
        <dsp:cNvPr id="0" name=""/>
        <dsp:cNvSpPr/>
      </dsp:nvSpPr>
      <dsp:spPr>
        <a:xfrm>
          <a:off x="6144788" y="2802507"/>
          <a:ext cx="848430" cy="8484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FE3D31-4EFB-4D7C-8B2C-D43E861BAAE8}">
      <dsp:nvSpPr>
        <dsp:cNvPr id="0" name=""/>
        <dsp:cNvSpPr/>
      </dsp:nvSpPr>
      <dsp:spPr>
        <a:xfrm>
          <a:off x="7613869" y="2495316"/>
          <a:ext cx="3448054" cy="1462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      Dynamic and Evolving Content </a:t>
          </a:r>
        </a:p>
      </dsp:txBody>
      <dsp:txXfrm>
        <a:off x="7613869" y="2495316"/>
        <a:ext cx="3448054" cy="14628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7BAEC-56BE-441A-9293-AA5C70930988}">
      <dsp:nvSpPr>
        <dsp:cNvPr id="0" name=""/>
        <dsp:cNvSpPr/>
      </dsp:nvSpPr>
      <dsp:spPr>
        <a:xfrm>
          <a:off x="2239383" y="49658"/>
          <a:ext cx="931798" cy="93179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851231-E620-4D89-9450-C0F056228E23}">
      <dsp:nvSpPr>
        <dsp:cNvPr id="0" name=""/>
        <dsp:cNvSpPr/>
      </dsp:nvSpPr>
      <dsp:spPr>
        <a:xfrm>
          <a:off x="2437963" y="248238"/>
          <a:ext cx="534638" cy="5346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1225A9-5310-4EAF-9B11-F785555CA791}">
      <dsp:nvSpPr>
        <dsp:cNvPr id="0" name=""/>
        <dsp:cNvSpPr/>
      </dsp:nvSpPr>
      <dsp:spPr>
        <a:xfrm>
          <a:off x="1350753" y="1271689"/>
          <a:ext cx="2709059" cy="755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 dirty="0"/>
            <a:t>Improved Data Cleaning and Preprocessing Skills</a:t>
          </a:r>
        </a:p>
        <a:p>
          <a:pPr marL="0" lvl="0" indent="0" algn="ctr" defTabSz="711200"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</dsp:txBody>
      <dsp:txXfrm>
        <a:off x="1350753" y="1271689"/>
        <a:ext cx="2709059" cy="755833"/>
      </dsp:txXfrm>
    </dsp:sp>
    <dsp:sp modelId="{04078109-2E8F-413D-BACE-16CC34E0203A}">
      <dsp:nvSpPr>
        <dsp:cNvPr id="0" name=""/>
        <dsp:cNvSpPr/>
      </dsp:nvSpPr>
      <dsp:spPr>
        <a:xfrm>
          <a:off x="5602047" y="49658"/>
          <a:ext cx="931798" cy="93179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D516FF-35AC-440B-B141-68BD1A3B28C6}">
      <dsp:nvSpPr>
        <dsp:cNvPr id="0" name=""/>
        <dsp:cNvSpPr/>
      </dsp:nvSpPr>
      <dsp:spPr>
        <a:xfrm>
          <a:off x="5800627" y="248238"/>
          <a:ext cx="534638" cy="5346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0BA2D1-59FD-4203-9B18-2A29E260DD78}">
      <dsp:nvSpPr>
        <dsp:cNvPr id="0" name=""/>
        <dsp:cNvSpPr/>
      </dsp:nvSpPr>
      <dsp:spPr>
        <a:xfrm>
          <a:off x="4327132" y="1271689"/>
          <a:ext cx="3481628" cy="755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 dirty="0"/>
            <a:t>Better Understanding  of Visualization Technique  </a:t>
          </a:r>
        </a:p>
      </dsp:txBody>
      <dsp:txXfrm>
        <a:off x="4327132" y="1271689"/>
        <a:ext cx="3481628" cy="755833"/>
      </dsp:txXfrm>
    </dsp:sp>
    <dsp:sp modelId="{483E796D-5E04-436B-A355-9630BDDAC4A0}">
      <dsp:nvSpPr>
        <dsp:cNvPr id="0" name=""/>
        <dsp:cNvSpPr/>
      </dsp:nvSpPr>
      <dsp:spPr>
        <a:xfrm>
          <a:off x="2619298" y="2409408"/>
          <a:ext cx="931798" cy="93179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2016C3C-80CA-4EB5-8E60-9A16D9FFEFB1}">
      <dsp:nvSpPr>
        <dsp:cNvPr id="0" name=""/>
        <dsp:cNvSpPr/>
      </dsp:nvSpPr>
      <dsp:spPr>
        <a:xfrm>
          <a:off x="2817878" y="2607988"/>
          <a:ext cx="534638" cy="5346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BA5D51-F4AA-4CC3-B89A-35BC6EC96991}">
      <dsp:nvSpPr>
        <dsp:cNvPr id="0" name=""/>
        <dsp:cNvSpPr/>
      </dsp:nvSpPr>
      <dsp:spPr>
        <a:xfrm>
          <a:off x="1490568" y="3631439"/>
          <a:ext cx="3189257" cy="755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 dirty="0"/>
            <a:t>Ability to Extract Actionable Insights</a:t>
          </a:r>
        </a:p>
      </dsp:txBody>
      <dsp:txXfrm>
        <a:off x="1490568" y="3631439"/>
        <a:ext cx="3189257" cy="755833"/>
      </dsp:txXfrm>
    </dsp:sp>
    <dsp:sp modelId="{9C35686A-507C-44D0-BB8B-627295A95BEA}">
      <dsp:nvSpPr>
        <dsp:cNvPr id="0" name=""/>
        <dsp:cNvSpPr/>
      </dsp:nvSpPr>
      <dsp:spPr>
        <a:xfrm>
          <a:off x="5842145" y="2409408"/>
          <a:ext cx="931798" cy="93179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FC9D92-22E5-405D-8A13-56841DDA3044}">
      <dsp:nvSpPr>
        <dsp:cNvPr id="0" name=""/>
        <dsp:cNvSpPr/>
      </dsp:nvSpPr>
      <dsp:spPr>
        <a:xfrm>
          <a:off x="6040725" y="2607988"/>
          <a:ext cx="534638" cy="5346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3C3698-D7CB-447D-AF9A-AD00CFA2E80F}">
      <dsp:nvSpPr>
        <dsp:cNvPr id="0" name=""/>
        <dsp:cNvSpPr/>
      </dsp:nvSpPr>
      <dsp:spPr>
        <a:xfrm>
          <a:off x="4947145" y="3631439"/>
          <a:ext cx="2721799" cy="755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 dirty="0"/>
            <a:t>Hands on experience  with Real-World Datasets </a:t>
          </a:r>
        </a:p>
      </dsp:txBody>
      <dsp:txXfrm>
        <a:off x="4947145" y="3631439"/>
        <a:ext cx="2721799" cy="755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4105B-433F-42B3-BEED-53B600CA240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BA548-F86F-426D-A567-7A5B5C0866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5057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BA548-F86F-426D-A567-7A5B5C086616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616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93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911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251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312153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683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1781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3920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3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20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47DF-6C9F-3813-E570-EF986F102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8C6AD0-F9A7-0053-4320-21935D689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976A3-F3E3-7E1D-79B5-B3C3F1878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91DA-F5C0-4BE4-A5E8-20D687F306C9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B9186-310B-2743-C201-1ACA8A6E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21C9A-AB0F-7E31-9BE7-B8485E9D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5C33-563A-47DA-9400-C14827AC4B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4716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2B9BA-C6DE-715E-DF50-5A497D21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DCF75-0DC8-E5B4-F340-8B69D21E5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61A40-4888-AB65-F53A-5F80ED87B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91DA-F5C0-4BE4-A5E8-20D687F306C9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BF3A6-5276-9A23-B341-BA4FDFC7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AD2A4-D24A-E4CB-5FCC-3D409B1FE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5C33-563A-47DA-9400-C14827AC4B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90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576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BA86-6580-982F-0FBC-06B55BBE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5D26E-F93F-B083-443F-959613693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34A91-90E2-B324-C692-E424CD1C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91DA-F5C0-4BE4-A5E8-20D687F306C9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C3894-60FF-ACAD-DCCC-5543A4854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91823-3301-0E30-8636-C776B323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5C33-563A-47DA-9400-C14827AC4B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6764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2EF3-9AEF-D878-4930-25E44A1EA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D2082-E3D6-53ED-0B71-ADECBEDA78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07DC0-4F65-4D1A-0523-4853F5A28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54C58-2156-B5CE-61BC-895C5E381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91DA-F5C0-4BE4-A5E8-20D687F306C9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2C33D-C7D6-7A25-0407-B587F455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508AC-2C3B-F8D3-513B-32203C75B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5C33-563A-47DA-9400-C14827AC4B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9414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4393-CA83-20C2-49C2-AA96FB788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5665D-C340-2838-3C89-FA32F33FF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E3B69-9F8C-DB16-54B5-33CA0EFF3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9E5F3-720B-725E-E987-D952FF149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64D234-4314-FEF2-7464-49FA9AFD7F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DAFED6-E2C2-0133-6517-E08BF65F0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91DA-F5C0-4BE4-A5E8-20D687F306C9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CB7C7A-4119-B092-99C3-01D2988A5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0F9C55-1730-D2DB-C46F-AEB4202B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5C33-563A-47DA-9400-C14827AC4B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095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B9A3E-5128-F037-DCF6-3CD8F3CB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656D2F-EF90-7788-435D-D068AABCD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91DA-F5C0-4BE4-A5E8-20D687F306C9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657C7-4B23-18FD-3E8D-539F05C2A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783E-46AF-9190-C598-D63ED3F0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5C33-563A-47DA-9400-C14827AC4B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283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593BCA-0B69-FC45-2A45-2AD63D78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91DA-F5C0-4BE4-A5E8-20D687F306C9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85F589-F291-9FF1-B450-77E4BBE8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3B871-EEB2-DD60-5F97-F41046EA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5C33-563A-47DA-9400-C14827AC4B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0885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F08D7-22BE-BF1B-D76F-C43F397E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A8B2A-00BB-8F4B-DD9B-CBF3C0E17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1D03C-EF4D-C96D-FBCB-CA5CEA63B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AF035-2860-C353-AAB9-966EBB3A8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91DA-F5C0-4BE4-A5E8-20D687F306C9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4B61D-1F3A-AA2C-BB88-BBB1567B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23CA4-5E31-7632-F01C-7D7D9D661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5C33-563A-47DA-9400-C14827AC4B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4019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0730-891D-4FFE-0CDA-47581F304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156D4F-FDE2-96E9-823A-5CF0878717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69158-2149-5097-DE45-70A4A640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EAE71-BEDC-7A74-E769-53752EA74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91DA-F5C0-4BE4-A5E8-20D687F306C9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E5D7F-21BF-1C29-EFB7-7F8EB6EC1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E43EA-A93F-81DA-6F34-DC94F6AC8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5C33-563A-47DA-9400-C14827AC4B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5519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B0E8-52CE-14A2-F5A1-E347FD4F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C1DD49-B9B3-9FFD-6EA5-0E16E5374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F5F7A-57E3-4BBB-0470-C5D31CC41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91DA-F5C0-4BE4-A5E8-20D687F306C9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69FDF-3FA6-E6FF-A581-6FCD37918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15BFE-4B73-1110-8BB1-42864E869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5C33-563A-47DA-9400-C14827AC4B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5514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794577-D685-F941-583F-2633E4057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F35CD2-E656-80DD-9F56-EDBF33C6FB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56BF7-0B45-6878-F880-6D9635974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91DA-F5C0-4BE4-A5E8-20D687F306C9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82C5D-D97F-834C-7109-DBFF64EA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7CD4B-53C2-BA39-64F3-141939E0D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65C33-563A-47DA-9400-C14827AC4B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191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41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7/31/2025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83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7/31/2025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41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7/31/2025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82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7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76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31BA835-12AC-4E8F-955A-EA3F4DE2791F}" type="datetime1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00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A2C892-A3CF-AD79-02E8-15CAE3E65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F764B-85C5-E968-1291-D61E1D2D7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1472C-4AE8-1D62-1774-F3FE89212C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DD91DA-F5C0-4BE4-A5E8-20D687F306C9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D4FDA-1062-D6BE-5D6A-64E19BAA4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027D7-6DB9-40DD-177A-982653F88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165C33-563A-47DA-9400-C14827AC4B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18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alea.eus/komunitatea/A027/1571161092213-netflix" TargetMode="Externa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41.jpeg"/><Relationship Id="rId9" Type="http://schemas.microsoft.com/office/2007/relationships/diagramDrawing" Target="../diagrams/drawing6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microsoft.com/office/2007/relationships/hdphoto" Target="../media/hdphoto1.wdp"/><Relationship Id="rId7" Type="http://schemas.openxmlformats.org/officeDocument/2006/relationships/diagramColors" Target="../diagrams/colors7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picpedia.org/chalkboard/t/thank-you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5368F-E248-42DF-6569-449F5BFDF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511814"/>
            <a:ext cx="9440034" cy="1130260"/>
          </a:xfrm>
        </p:spPr>
        <p:txBody>
          <a:bodyPr>
            <a:normAutofit/>
          </a:bodyPr>
          <a:lstStyle/>
          <a:p>
            <a:r>
              <a:rPr lang="en-IN" sz="4800" b="1" i="1">
                <a:latin typeface="Segoe UI Black" panose="020B0A02040204020203" pitchFamily="34" charset="0"/>
                <a:ea typeface="Segoe UI Black" panose="020B0A02040204020203" pitchFamily="34" charset="0"/>
              </a:rPr>
              <a:t>NETFLIX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7ED59-2DF5-8E2C-14EA-959000AC6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2" y="5642074"/>
            <a:ext cx="9724027" cy="11302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800" dirty="0">
                <a:solidFill>
                  <a:schemeClr val="accent1"/>
                </a:solidFill>
              </a:rPr>
              <a:t>Project By: </a:t>
            </a:r>
          </a:p>
          <a:p>
            <a:pPr>
              <a:lnSpc>
                <a:spcPct val="90000"/>
              </a:lnSpc>
            </a:pPr>
            <a:r>
              <a:rPr lang="en-IN" sz="2800" dirty="0">
                <a:solidFill>
                  <a:schemeClr val="accent1"/>
                </a:solidFill>
              </a:rPr>
              <a:t>Vansh Bhardwaj</a:t>
            </a:r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778AA1-4D16-78D7-974D-9E5026033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7736" b="8931"/>
          <a:stretch>
            <a:fillRect/>
          </a:stretch>
        </p:blipFill>
        <p:spPr>
          <a:xfrm>
            <a:off x="913795" y="1253049"/>
            <a:ext cx="5101771" cy="2391445"/>
          </a:xfrm>
          <a:prstGeom prst="rect">
            <a:avLst/>
          </a:prstGeom>
        </p:spPr>
      </p:pic>
      <p:pic>
        <p:nvPicPr>
          <p:cNvPr id="1026" name="Picture 2" descr="About Netflix - Newsroom">
            <a:extLst>
              <a:ext uri="{FF2B5EF4-FFF2-40B4-BE49-F238E27FC236}">
                <a16:creationId xmlns:a16="http://schemas.microsoft.com/office/drawing/2014/main" id="{B7322EB6-3B28-3A7D-16CE-CB2281768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0" r="23107"/>
          <a:stretch>
            <a:fillRect/>
          </a:stretch>
        </p:blipFill>
        <p:spPr bwMode="auto">
          <a:xfrm>
            <a:off x="6170821" y="1252901"/>
            <a:ext cx="5102352" cy="239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E76924-7097-615C-917E-46E6E5004C8E}"/>
              </a:ext>
            </a:extLst>
          </p:cNvPr>
          <p:cNvSpPr txBox="1"/>
          <p:nvPr/>
        </p:nvSpPr>
        <p:spPr>
          <a:xfrm>
            <a:off x="3492119" y="3444439"/>
            <a:ext cx="252344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 dirty="0">
                <a:solidFill>
                  <a:srgbClr val="FFFFFF"/>
                </a:solidFill>
                <a:hlinkClick r:id="rId5" tooltip="https://alea.eus/komunitatea/A027/1571161092213-netflix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IN" sz="700" dirty="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IN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50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47D5F5-A458-2F14-91E2-9B14624B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555" y="33866"/>
            <a:ext cx="4785965" cy="970450"/>
          </a:xfrm>
        </p:spPr>
        <p:txBody>
          <a:bodyPr anchor="b">
            <a:normAutofit/>
          </a:bodyPr>
          <a:lstStyle/>
          <a:p>
            <a:pPr algn="l"/>
            <a:r>
              <a:rPr lang="en-IN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</a:rPr>
              <a:t>6) Rating Distribution</a:t>
            </a:r>
            <a:endParaRPr lang="en-IN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B6D2079-EEDA-DB1D-401F-C1113CE665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732449"/>
            <a:ext cx="3078749" cy="44820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85750" indent="-28575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TV-MA: 3,183</a:t>
            </a:r>
          </a:p>
          <a:p>
            <a:pPr marL="285750" indent="-28575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TV-14: 2,133</a:t>
            </a:r>
          </a:p>
          <a:p>
            <a:pPr marL="285750" indent="-28575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TV-PG: 838</a:t>
            </a:r>
          </a:p>
          <a:p>
            <a:pPr marL="285750" indent="-28575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R: 799</a:t>
            </a:r>
          </a:p>
          <a:p>
            <a:pPr marL="285750" indent="-28575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PG-13: 490</a:t>
            </a:r>
          </a:p>
          <a:p>
            <a:pPr marL="285750" indent="-28575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TV-Y7: 330</a:t>
            </a:r>
          </a:p>
          <a:p>
            <a:pPr marL="285750" indent="-28575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TV-Y: 300</a:t>
            </a:r>
          </a:p>
          <a:p>
            <a:pPr marL="285750" indent="-28575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PG: 287</a:t>
            </a:r>
          </a:p>
          <a:p>
            <a:pPr marL="285750" indent="-28575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TV-G: 212</a:t>
            </a:r>
          </a:p>
          <a:p>
            <a:pPr marL="285750" indent="-28575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NR: 78</a:t>
            </a:r>
          </a:p>
          <a:p>
            <a:pPr marL="285750" indent="-28575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G: 41</a:t>
            </a:r>
          </a:p>
          <a:p>
            <a:pPr marL="285750" indent="-28575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TV-Y7-FV: 5</a:t>
            </a:r>
          </a:p>
          <a:p>
            <a:pPr marL="285750" indent="-28575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NC-17: 3</a:t>
            </a:r>
          </a:p>
          <a:p>
            <a:pPr marL="285750" indent="-28575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UR: 3</a:t>
            </a:r>
          </a:p>
        </p:txBody>
      </p:sp>
      <p:pic>
        <p:nvPicPr>
          <p:cNvPr id="11269" name="Picture 5">
            <a:extLst>
              <a:ext uri="{FF2B5EF4-FFF2-40B4-BE49-F238E27FC236}">
                <a16:creationId xmlns:a16="http://schemas.microsoft.com/office/drawing/2014/main" id="{227B5E65-0C91-8865-0804-64FD75EC1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880" y="2255520"/>
            <a:ext cx="9215119" cy="31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136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" name="Rectangle 12297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3A1BD-715E-C149-616B-E5D0B1C5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875" y="515239"/>
            <a:ext cx="8352125" cy="970450"/>
          </a:xfrm>
        </p:spPr>
        <p:txBody>
          <a:bodyPr anchor="b">
            <a:normAutofit/>
          </a:bodyPr>
          <a:lstStyle/>
          <a:p>
            <a:r>
              <a:rPr lang="en-IN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7) Movie Duration by Year</a:t>
            </a: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7CB42412-9C18-C9B9-A303-6FC98C371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6339" y="2000928"/>
            <a:ext cx="6642193" cy="28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5211D0F5-3360-BB97-2554-271A994A60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3703676"/>
              </p:ext>
            </p:extLst>
          </p:nvPr>
        </p:nvGraphicFramePr>
        <p:xfrm>
          <a:off x="913795" y="1732449"/>
          <a:ext cx="3078749" cy="4482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7219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" name="Rectangle 1332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F20A6-B3EB-627B-558A-FC56882A2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035" y="381000"/>
            <a:ext cx="5629245" cy="970450"/>
          </a:xfrm>
        </p:spPr>
        <p:txBody>
          <a:bodyPr anchor="b">
            <a:normAutofit/>
          </a:bodyPr>
          <a:lstStyle/>
          <a:p>
            <a:r>
              <a:rPr 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</a:rPr>
              <a:t>8) Tv show Duration by Year</a:t>
            </a:r>
            <a:endParaRPr lang="en-IN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pic>
        <p:nvPicPr>
          <p:cNvPr id="13315" name="Picture 3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D531A818-F028-785C-E4DB-C65A5C68B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6339" y="1984323"/>
            <a:ext cx="6642193" cy="288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C26C71BD-03A3-67F0-89D0-45DE00B610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1012585"/>
              </p:ext>
            </p:extLst>
          </p:nvPr>
        </p:nvGraphicFramePr>
        <p:xfrm>
          <a:off x="913795" y="1732449"/>
          <a:ext cx="3078749" cy="4482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8020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5F25B-23D4-06B2-15AC-709BF8D2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555" y="381000"/>
            <a:ext cx="6513165" cy="970450"/>
          </a:xfrm>
        </p:spPr>
        <p:txBody>
          <a:bodyPr anchor="b">
            <a:normAutofit/>
          </a:bodyPr>
          <a:lstStyle/>
          <a:p>
            <a:r>
              <a:rPr lang="en-IN" sz="2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9) </a:t>
            </a:r>
            <a:r>
              <a:rPr lang="en-IN" sz="2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</a:rPr>
              <a:t>Genre Popularity Over Years</a:t>
            </a:r>
            <a:endParaRPr lang="en-IN" sz="2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4609D1E-8EA8-4E3B-15DC-E9A8A90FBC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732449"/>
            <a:ext cx="3078749" cy="44820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Shows how different genres have grown over time on Netflix.</a:t>
            </a:r>
          </a:p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Sharp rise in overall content after 2000.</a:t>
            </a:r>
          </a:p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Dramas, comedies, and international movies lead the trend.</a:t>
            </a:r>
          </a:p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Many genres show steady growth together.</a:t>
            </a:r>
          </a:p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Highlights Netflix’s expanding variety to reach wider audiences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6DD10-19CF-F25E-9FB6-C5ECC066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761" y="1702028"/>
            <a:ext cx="7599680" cy="395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61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4450B-35FB-7958-290B-28EA8A48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395" y="118532"/>
            <a:ext cx="6106765" cy="970450"/>
          </a:xfrm>
        </p:spPr>
        <p:txBody>
          <a:bodyPr anchor="b">
            <a:normAutofit/>
          </a:bodyPr>
          <a:lstStyle/>
          <a:p>
            <a:r>
              <a:rPr lang="en-IN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10) </a:t>
            </a:r>
            <a:r>
              <a:rPr 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</a:rPr>
              <a:t>Release Year vs Added Year</a:t>
            </a:r>
            <a:endParaRPr lang="en-IN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pic>
        <p:nvPicPr>
          <p:cNvPr id="7" name="Picture 6" descr="A chart with different colored dots&#10;&#10;AI-generated content may be incorrect.">
            <a:extLst>
              <a:ext uri="{FF2B5EF4-FFF2-40B4-BE49-F238E27FC236}">
                <a16:creationId xmlns:a16="http://schemas.microsoft.com/office/drawing/2014/main" id="{C3253F29-15A7-14C0-EC6F-30186793A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1502764"/>
            <a:ext cx="6642193" cy="3852470"/>
          </a:xfrm>
          <a:prstGeom prst="rect">
            <a:avLst/>
          </a:prstGeom>
        </p:spPr>
      </p:pic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BE9ED623-AEAB-CCDD-1B11-5EA43FFAED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929767"/>
              </p:ext>
            </p:extLst>
          </p:nvPr>
        </p:nvGraphicFramePr>
        <p:xfrm>
          <a:off x="913795" y="1732449"/>
          <a:ext cx="3078749" cy="4482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4811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ree vector corporate meeting. employees cartoon characters discussing business strategy and planning further actions. brainstorming, formal communication, seminar.">
            <a:extLst>
              <a:ext uri="{FF2B5EF4-FFF2-40B4-BE49-F238E27FC236}">
                <a16:creationId xmlns:a16="http://schemas.microsoft.com/office/drawing/2014/main" id="{07F53781-F11C-6A56-AB14-437F745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9" b="17011"/>
          <a:stretch>
            <a:fillRect/>
          </a:stretch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85FF3E-906D-D892-1B3F-622B4AAF9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391" y="-423315"/>
            <a:ext cx="8082977" cy="14816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Challenges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98FF20E-E2DB-B84D-6774-D8CBEB5FF2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936677"/>
              </p:ext>
            </p:extLst>
          </p:nvPr>
        </p:nvGraphicFramePr>
        <p:xfrm>
          <a:off x="558790" y="1678100"/>
          <a:ext cx="11074400" cy="4265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2760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team goals concept illustration">
            <a:extLst>
              <a:ext uri="{FF2B5EF4-FFF2-40B4-BE49-F238E27FC236}">
                <a16:creationId xmlns:a16="http://schemas.microsoft.com/office/drawing/2014/main" id="{D792E2EC-F024-8F59-0D7B-6AF4D5561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CFE65D-49EA-0038-6377-414C2215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Learning Outcomes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B4573D8-FE09-91FD-286A-393C9255D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7031560"/>
              </p:ext>
            </p:extLst>
          </p:nvPr>
        </p:nvGraphicFramePr>
        <p:xfrm>
          <a:off x="1137921" y="2189650"/>
          <a:ext cx="9159514" cy="4436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28862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alkboard with a message on it&#10;&#10;AI-generated content may be incorrect.">
            <a:extLst>
              <a:ext uri="{FF2B5EF4-FFF2-40B4-BE49-F238E27FC236}">
                <a16:creationId xmlns:a16="http://schemas.microsoft.com/office/drawing/2014/main" id="{DCEB12AA-0986-6947-892D-6525B8C41F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15730"/>
          <a:stretch>
            <a:fillRect/>
          </a:stretch>
        </p:blipFill>
        <p:spPr>
          <a:xfrm>
            <a:off x="20" y="0"/>
            <a:ext cx="12191980" cy="69580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91976A-587A-8286-C23F-91ABCDC2E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413" y="6043617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45C79-57DA-B163-E5CD-224EC32540AA}"/>
              </a:ext>
            </a:extLst>
          </p:cNvPr>
          <p:cNvSpPr txBox="1"/>
          <p:nvPr/>
        </p:nvSpPr>
        <p:spPr>
          <a:xfrm>
            <a:off x="9668553" y="6657945"/>
            <a:ext cx="252344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4" tooltip="https://www.picpedia.org/chalkboard/t/thank-you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07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43B2-4EB7-77F3-8DBB-1B37E00A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94908" y="429175"/>
            <a:ext cx="10353762" cy="970450"/>
          </a:xfrm>
        </p:spPr>
        <p:txBody>
          <a:bodyPr/>
          <a:lstStyle/>
          <a:p>
            <a:r>
              <a:rPr lang="en-IN" dirty="0"/>
              <a:t>NETFLIX</a:t>
            </a:r>
          </a:p>
        </p:txBody>
      </p:sp>
      <p:pic>
        <p:nvPicPr>
          <p:cNvPr id="4102" name="Picture 6" descr="Netflix | LinkedIn">
            <a:extLst>
              <a:ext uri="{FF2B5EF4-FFF2-40B4-BE49-F238E27FC236}">
                <a16:creationId xmlns:a16="http://schemas.microsoft.com/office/drawing/2014/main" id="{3D303E30-3916-51A6-1F8B-619914A91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302" y="1066800"/>
            <a:ext cx="4556509" cy="45565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46D30A1-D338-9CCC-587B-D48BBB6FE3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753227"/>
              </p:ext>
            </p:extLst>
          </p:nvPr>
        </p:nvGraphicFramePr>
        <p:xfrm>
          <a:off x="127820" y="1673942"/>
          <a:ext cx="8544232" cy="4186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397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D659-7B3F-FAB6-55B6-0EE4BBB4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7B14954-140F-80F9-8BCA-0A56EE7BA0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308948"/>
              </p:ext>
            </p:extLst>
          </p:nvPr>
        </p:nvGraphicFramePr>
        <p:xfrm>
          <a:off x="995680" y="1600030"/>
          <a:ext cx="10678159" cy="4947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695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E8799-4443-AD73-C6C0-2482975E9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" y="0"/>
            <a:ext cx="12182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0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8" name="Rectangle 6157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FAAF7-1672-E449-8082-13B63DC7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195" y="-104225"/>
            <a:ext cx="6025485" cy="970450"/>
          </a:xfrm>
        </p:spPr>
        <p:txBody>
          <a:bodyPr anchor="b">
            <a:normAutofit/>
          </a:bodyPr>
          <a:lstStyle/>
          <a:p>
            <a:r>
              <a:rPr 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1) Movies vs TV Shows on Netflix</a:t>
            </a:r>
            <a:endParaRPr lang="en-IN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61466F39-3D23-5A4C-5445-B60F9EFB0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21" y="1320800"/>
            <a:ext cx="4104640" cy="4893733"/>
          </a:xfrm>
        </p:spPr>
        <p:txBody>
          <a:bodyPr anchor="t">
            <a:normAutofit/>
          </a:bodyPr>
          <a:lstStyle/>
          <a:p>
            <a:pPr>
              <a:buClr>
                <a:srgbClr val="FE820E"/>
              </a:buClr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TV SHOWS:-29.6%(2577 peoples)</a:t>
            </a:r>
          </a:p>
          <a:p>
            <a:pPr>
              <a:buClr>
                <a:srgbClr val="FE820E"/>
              </a:buClr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Movies:-70.4%(6129 peoples)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5DA3D10-8DC0-D606-210F-CC510A3E8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0167" y="982133"/>
            <a:ext cx="4654430" cy="48937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061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FBEC0-54BD-B808-BBD3-484BF5D21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IN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2)Content added per year on Netflix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CB2532F-5101-5EBA-BACF-D32F7E36A3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732449"/>
            <a:ext cx="2987645" cy="483091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indent="-342900" defTabSz="914400" eaLnBrk="0" fontAlgn="base" hangingPunct="0">
              <a:lnSpc>
                <a:spcPct val="90000"/>
              </a:lnSpc>
              <a:spcBef>
                <a:spcPct val="0"/>
              </a:spcBef>
              <a:buClr>
                <a:srgbClr val="288ED3"/>
              </a:buClr>
              <a:buSzTx/>
            </a:pPr>
            <a:r>
              <a:rPr kumimoji="0" lang="en-US" altLang="en-US" sz="14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Courier New" panose="02070309020205020404" pitchFamily="49" charset="0"/>
              </a:rPr>
              <a:t>2008: 2 </a:t>
            </a:r>
          </a:p>
          <a:p>
            <a:pPr indent="-342900" defTabSz="914400" eaLnBrk="0" fontAlgn="base" hangingPunct="0">
              <a:lnSpc>
                <a:spcPct val="90000"/>
              </a:lnSpc>
              <a:spcBef>
                <a:spcPct val="0"/>
              </a:spcBef>
              <a:buClr>
                <a:srgbClr val="288ED3"/>
              </a:buClr>
              <a:buSzTx/>
            </a:pPr>
            <a:r>
              <a:rPr kumimoji="0" lang="en-US" altLang="en-US" sz="14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Courier New" panose="02070309020205020404" pitchFamily="49" charset="0"/>
              </a:rPr>
              <a:t>2009: 2 </a:t>
            </a:r>
          </a:p>
          <a:p>
            <a:pPr indent="-342900" defTabSz="914400" eaLnBrk="0" fontAlgn="base" hangingPunct="0">
              <a:lnSpc>
                <a:spcPct val="90000"/>
              </a:lnSpc>
              <a:spcBef>
                <a:spcPct val="0"/>
              </a:spcBef>
              <a:buClr>
                <a:srgbClr val="288ED3"/>
              </a:buClr>
              <a:buSzTx/>
            </a:pPr>
            <a:r>
              <a:rPr kumimoji="0" lang="en-US" altLang="en-US" sz="14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Courier New" panose="02070309020205020404" pitchFamily="49" charset="0"/>
              </a:rPr>
              <a:t>2010: 1 </a:t>
            </a:r>
          </a:p>
          <a:p>
            <a:pPr indent="-342900" defTabSz="914400" eaLnBrk="0" fontAlgn="base" hangingPunct="0">
              <a:lnSpc>
                <a:spcPct val="90000"/>
              </a:lnSpc>
              <a:spcBef>
                <a:spcPct val="0"/>
              </a:spcBef>
              <a:buClr>
                <a:srgbClr val="288ED3"/>
              </a:buClr>
              <a:buSzTx/>
            </a:pPr>
            <a:r>
              <a:rPr kumimoji="0" lang="en-US" altLang="en-US" sz="14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Courier New" panose="02070309020205020404" pitchFamily="49" charset="0"/>
              </a:rPr>
              <a:t>2011: 13 </a:t>
            </a:r>
          </a:p>
          <a:p>
            <a:pPr indent="-342900" defTabSz="914400" eaLnBrk="0" fontAlgn="base" hangingPunct="0">
              <a:lnSpc>
                <a:spcPct val="90000"/>
              </a:lnSpc>
              <a:spcBef>
                <a:spcPct val="0"/>
              </a:spcBef>
              <a:buClr>
                <a:srgbClr val="288ED3"/>
              </a:buClr>
              <a:buSzTx/>
            </a:pPr>
            <a:r>
              <a:rPr kumimoji="0" lang="en-US" altLang="en-US" sz="14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Courier New" panose="02070309020205020404" pitchFamily="49" charset="0"/>
              </a:rPr>
              <a:t>2012: 3 </a:t>
            </a:r>
          </a:p>
          <a:p>
            <a:pPr indent="-342900" defTabSz="914400" eaLnBrk="0" fontAlgn="base" hangingPunct="0">
              <a:lnSpc>
                <a:spcPct val="90000"/>
              </a:lnSpc>
              <a:spcBef>
                <a:spcPct val="0"/>
              </a:spcBef>
              <a:buClr>
                <a:srgbClr val="288ED3"/>
              </a:buClr>
              <a:buSzTx/>
            </a:pPr>
            <a:r>
              <a:rPr kumimoji="0" lang="en-US" altLang="en-US" sz="14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Courier New" panose="02070309020205020404" pitchFamily="49" charset="0"/>
              </a:rPr>
              <a:t>2013: 10 </a:t>
            </a:r>
          </a:p>
          <a:p>
            <a:pPr indent="-342900" defTabSz="914400" eaLnBrk="0" fontAlgn="base" hangingPunct="0">
              <a:lnSpc>
                <a:spcPct val="90000"/>
              </a:lnSpc>
              <a:spcBef>
                <a:spcPct val="0"/>
              </a:spcBef>
              <a:buClr>
                <a:srgbClr val="288ED3"/>
              </a:buClr>
              <a:buSzTx/>
            </a:pPr>
            <a:r>
              <a:rPr kumimoji="0" lang="en-US" altLang="en-US" sz="14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Courier New" panose="02070309020205020404" pitchFamily="49" charset="0"/>
              </a:rPr>
              <a:t>2014: 23 </a:t>
            </a:r>
          </a:p>
          <a:p>
            <a:pPr indent="-342900" defTabSz="914400" eaLnBrk="0" fontAlgn="base" hangingPunct="0">
              <a:lnSpc>
                <a:spcPct val="90000"/>
              </a:lnSpc>
              <a:spcBef>
                <a:spcPct val="0"/>
              </a:spcBef>
              <a:buClr>
                <a:srgbClr val="288ED3"/>
              </a:buClr>
              <a:buSzTx/>
            </a:pPr>
            <a:r>
              <a:rPr kumimoji="0" lang="en-US" altLang="en-US" sz="14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Courier New" panose="02070309020205020404" pitchFamily="49" charset="0"/>
              </a:rPr>
              <a:t>2015: 73 </a:t>
            </a:r>
          </a:p>
          <a:p>
            <a:pPr indent="-342900" defTabSz="914400" eaLnBrk="0" fontAlgn="base" hangingPunct="0">
              <a:lnSpc>
                <a:spcPct val="90000"/>
              </a:lnSpc>
              <a:spcBef>
                <a:spcPct val="0"/>
              </a:spcBef>
              <a:buClr>
                <a:srgbClr val="288ED3"/>
              </a:buClr>
              <a:buSzTx/>
            </a:pPr>
            <a:r>
              <a:rPr kumimoji="0" lang="en-US" altLang="en-US" sz="14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Courier New" panose="02070309020205020404" pitchFamily="49" charset="0"/>
              </a:rPr>
              <a:t>2016: 416 </a:t>
            </a:r>
          </a:p>
          <a:p>
            <a:pPr indent="-342900" defTabSz="914400" eaLnBrk="0" fontAlgn="base" hangingPunct="0">
              <a:lnSpc>
                <a:spcPct val="90000"/>
              </a:lnSpc>
              <a:spcBef>
                <a:spcPct val="0"/>
              </a:spcBef>
              <a:buClr>
                <a:srgbClr val="288ED3"/>
              </a:buClr>
              <a:buSzTx/>
            </a:pPr>
            <a:r>
              <a:rPr kumimoji="0" lang="en-US" altLang="en-US" sz="14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Courier New" panose="02070309020205020404" pitchFamily="49" charset="0"/>
              </a:rPr>
              <a:t>2017: 1163 </a:t>
            </a:r>
          </a:p>
          <a:p>
            <a:pPr indent="-342900" defTabSz="914400" eaLnBrk="0" fontAlgn="base" hangingPunct="0">
              <a:lnSpc>
                <a:spcPct val="90000"/>
              </a:lnSpc>
              <a:spcBef>
                <a:spcPct val="0"/>
              </a:spcBef>
              <a:buClr>
                <a:srgbClr val="288ED3"/>
              </a:buClr>
              <a:buSzTx/>
            </a:pPr>
            <a:r>
              <a:rPr kumimoji="0" lang="en-US" altLang="en-US" sz="14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Courier New" panose="02070309020205020404" pitchFamily="49" charset="0"/>
              </a:rPr>
              <a:t>2018: 1625 </a:t>
            </a:r>
          </a:p>
          <a:p>
            <a:pPr indent="-342900" defTabSz="914400" eaLnBrk="0" fontAlgn="base" hangingPunct="0">
              <a:lnSpc>
                <a:spcPct val="90000"/>
              </a:lnSpc>
              <a:spcBef>
                <a:spcPct val="0"/>
              </a:spcBef>
              <a:buClr>
                <a:srgbClr val="288ED3"/>
              </a:buClr>
              <a:buSzTx/>
            </a:pPr>
            <a:r>
              <a:rPr kumimoji="0" lang="en-US" altLang="en-US" sz="14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Courier New" panose="02070309020205020404" pitchFamily="49" charset="0"/>
              </a:rPr>
              <a:t>2019: 1999 </a:t>
            </a:r>
          </a:p>
          <a:p>
            <a:pPr indent="-342900" defTabSz="914400" eaLnBrk="0" fontAlgn="base" hangingPunct="0">
              <a:lnSpc>
                <a:spcPct val="90000"/>
              </a:lnSpc>
              <a:spcBef>
                <a:spcPct val="0"/>
              </a:spcBef>
              <a:buClr>
                <a:srgbClr val="288ED3"/>
              </a:buClr>
              <a:buSzTx/>
            </a:pPr>
            <a:r>
              <a:rPr kumimoji="0" lang="en-US" altLang="en-US" sz="14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Courier New" panose="02070309020205020404" pitchFamily="49" charset="0"/>
              </a:rPr>
              <a:t>2020: 1878 </a:t>
            </a:r>
          </a:p>
          <a:p>
            <a:pPr indent="-342900" defTabSz="914400" eaLnBrk="0" fontAlgn="base" hangingPunct="0">
              <a:lnSpc>
                <a:spcPct val="90000"/>
              </a:lnSpc>
              <a:spcBef>
                <a:spcPct val="0"/>
              </a:spcBef>
              <a:buClr>
                <a:srgbClr val="288ED3"/>
              </a:buClr>
              <a:buSzTx/>
            </a:pPr>
            <a:r>
              <a:rPr kumimoji="0" lang="en-US" altLang="en-US" sz="14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Courier New" panose="02070309020205020404" pitchFamily="49" charset="0"/>
              </a:rPr>
              <a:t>2021: 1498</a:t>
            </a:r>
            <a:r>
              <a:rPr kumimoji="0" lang="en-US" altLang="en-US" sz="14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</a:rPr>
              <a:t> </a:t>
            </a:r>
            <a:endParaRPr kumimoji="0" lang="en-US" altLang="en-US" sz="1400" b="0" i="0" u="none" strike="noStrike" cap="none" normalizeH="0" baseline="0" dirty="0">
              <a:ln>
                <a:solidFill>
                  <a:srgbClr val="404040">
                    <a:alpha val="10000"/>
                  </a:srgbClr>
                </a:solidFill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7194" name="Picture 7193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FF642149-9B65-4A88-B065-605236E02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273" y="1732449"/>
            <a:ext cx="56673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087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7A09D1-1EB6-F8D8-E1B1-8A959A67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715" y="292461"/>
            <a:ext cx="6642193" cy="970450"/>
          </a:xfrm>
        </p:spPr>
        <p:txBody>
          <a:bodyPr anchor="b">
            <a:normAutofit/>
          </a:bodyPr>
          <a:lstStyle/>
          <a:p>
            <a:r>
              <a:rPr lang="en-IN" sz="2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Top 10 Countries in Producing Movies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6B461D-D40F-1C91-352E-754A1E0F47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732449"/>
            <a:ext cx="3078749" cy="44820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United States: 3,639</a:t>
            </a:r>
          </a:p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India: 1,045</a:t>
            </a:r>
          </a:p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United Kingdom: 785</a:t>
            </a:r>
          </a:p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Canada: 432</a:t>
            </a:r>
          </a:p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France: 389</a:t>
            </a:r>
          </a:p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Japan: 314</a:t>
            </a:r>
          </a:p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Spain: 228</a:t>
            </a:r>
          </a:p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South Korea: 226</a:t>
            </a:r>
          </a:p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Germany: 225</a:t>
            </a:r>
          </a:p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Mexico: 169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AF006AC-1D80-AE49-FBB3-4356A8EDD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6339" y="1643910"/>
            <a:ext cx="6642193" cy="357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34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2F1A5-BA04-2DD7-0F60-9DA4AC3B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915" y="-117772"/>
            <a:ext cx="3078749" cy="970450"/>
          </a:xfrm>
        </p:spPr>
        <p:txBody>
          <a:bodyPr anchor="b">
            <a:normAutofit/>
          </a:bodyPr>
          <a:lstStyle/>
          <a:p>
            <a:r>
              <a:rPr lang="en-IN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</a:rPr>
              <a:t>4) Top 10 Genres</a:t>
            </a:r>
            <a:endParaRPr lang="en-IN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14D3CB3-F622-C10B-8154-D9268B9321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732449"/>
            <a:ext cx="3424525" cy="44820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International Movies: 2,752</a:t>
            </a:r>
          </a:p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Dramas: 2,427</a:t>
            </a:r>
          </a:p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Comedies: 1,674</a:t>
            </a:r>
          </a:p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International TV Shows: 1,328</a:t>
            </a:r>
          </a:p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Documentaries: 869</a:t>
            </a:r>
          </a:p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Action &amp; Adventure: 859</a:t>
            </a:r>
          </a:p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Independent Movies: 756</a:t>
            </a:r>
          </a:p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TV Dramas: 739</a:t>
            </a:r>
          </a:p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Children &amp; Family Movies: 641</a:t>
            </a:r>
          </a:p>
          <a:p>
            <a:pPr marL="285750" indent="-285750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Romantic Movies: 616</a:t>
            </a: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5A157AD6-A582-1C4A-38D2-25762AF0C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85" y="1010920"/>
            <a:ext cx="7363949" cy="483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881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7" name="Rectangle 1025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A4A92-55C7-E21D-D3DD-2B0C4C94A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219" y="-104225"/>
            <a:ext cx="4653280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5) Titles by Country vs Year</a:t>
            </a:r>
            <a:endParaRPr lang="en-IN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10252" name="Content Placeholder 10245">
            <a:extLst>
              <a:ext uri="{FF2B5EF4-FFF2-40B4-BE49-F238E27FC236}">
                <a16:creationId xmlns:a16="http://schemas.microsoft.com/office/drawing/2014/main" id="{4E61EE15-DD20-1291-AB2E-60FD2289A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482084"/>
          </a:xfrm>
        </p:spPr>
        <p:txBody>
          <a:bodyPr anchor="t">
            <a:norm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buClr>
                <a:srgbClr val="73D5BA"/>
              </a:buClr>
              <a:buSzTx/>
              <a:buFontTx/>
              <a:buChar char="•"/>
            </a:pPr>
            <a:r>
              <a:rPr lang="en-US" alt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Shows Netflix titles by year for top 10 countries.</a:t>
            </a:r>
          </a:p>
          <a:p>
            <a:pPr marL="0" lvl="0" indent="0" defTabSz="914400" eaLnBrk="0" fontAlgn="base" hangingPunct="0">
              <a:spcBef>
                <a:spcPct val="0"/>
              </a:spcBef>
              <a:buClr>
                <a:srgbClr val="73D5BA"/>
              </a:buClr>
              <a:buSzTx/>
              <a:buFontTx/>
              <a:buChar char="•"/>
            </a:pPr>
            <a:r>
              <a:rPr lang="en-US" alt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US leads with highest content growth.</a:t>
            </a:r>
          </a:p>
          <a:p>
            <a:pPr marL="0" lvl="0" indent="0" defTabSz="914400" eaLnBrk="0" fontAlgn="base" hangingPunct="0">
              <a:spcBef>
                <a:spcPct val="0"/>
              </a:spcBef>
              <a:buClr>
                <a:srgbClr val="73D5BA"/>
              </a:buClr>
              <a:buSzTx/>
              <a:buFontTx/>
              <a:buChar char="•"/>
            </a:pPr>
            <a:r>
              <a:rPr lang="en-US" alt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India shows rapid rise after 2017.</a:t>
            </a:r>
          </a:p>
          <a:p>
            <a:pPr marL="0" lvl="0" indent="0" defTabSz="914400" eaLnBrk="0" fontAlgn="base" hangingPunct="0">
              <a:spcBef>
                <a:spcPct val="0"/>
              </a:spcBef>
              <a:buClr>
                <a:srgbClr val="73D5BA"/>
              </a:buClr>
              <a:buSzTx/>
              <a:buFontTx/>
              <a:buChar char="•"/>
            </a:pPr>
            <a:r>
              <a:rPr lang="en-US" alt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Japan, South Korea, UK also growing steadily.</a:t>
            </a:r>
          </a:p>
          <a:p>
            <a:pPr marL="0" lvl="0" indent="0" defTabSz="914400" eaLnBrk="0" fontAlgn="base" hangingPunct="0">
              <a:spcBef>
                <a:spcPct val="0"/>
              </a:spcBef>
              <a:buClr>
                <a:srgbClr val="73D5BA"/>
              </a:buClr>
              <a:buSzTx/>
              <a:buFontTx/>
              <a:buChar char="•"/>
            </a:pPr>
            <a:r>
              <a:rPr lang="en-US" alt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Highlights Netflix’s global expansion focus.</a:t>
            </a:r>
          </a:p>
          <a:p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5491D68-58F8-CE02-5AE7-F48CA8F38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6339" y="1145745"/>
            <a:ext cx="6642193" cy="45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026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123</TotalTime>
  <Words>673</Words>
  <Application>Microsoft Office PowerPoint</Application>
  <PresentationFormat>Widescreen</PresentationFormat>
  <Paragraphs>110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Aptos</vt:lpstr>
      <vt:lpstr>Aptos Display</vt:lpstr>
      <vt:lpstr>Arial</vt:lpstr>
      <vt:lpstr>Calisto MT</vt:lpstr>
      <vt:lpstr>Courier New</vt:lpstr>
      <vt:lpstr>Segoe UI Black</vt:lpstr>
      <vt:lpstr>Wingdings 2</vt:lpstr>
      <vt:lpstr>Slate</vt:lpstr>
      <vt:lpstr>Custom Design</vt:lpstr>
      <vt:lpstr>NETFLIX ANALYSIS</vt:lpstr>
      <vt:lpstr>NETFLIX</vt:lpstr>
      <vt:lpstr>OBJECTIVES</vt:lpstr>
      <vt:lpstr>PowerPoint Presentation</vt:lpstr>
      <vt:lpstr>1) Movies vs TV Shows on Netflix</vt:lpstr>
      <vt:lpstr>2)Content added per year on Netflix</vt:lpstr>
      <vt:lpstr>Top 10 Countries in Producing Movies</vt:lpstr>
      <vt:lpstr>4) Top 10 Genres</vt:lpstr>
      <vt:lpstr>5) Titles by Country vs Year</vt:lpstr>
      <vt:lpstr>6) Rating Distribution</vt:lpstr>
      <vt:lpstr>7) Movie Duration by Year</vt:lpstr>
      <vt:lpstr>8) Tv show Duration by Year</vt:lpstr>
      <vt:lpstr>9) Genre Popularity Over Years</vt:lpstr>
      <vt:lpstr>10) Release Year vs Added Year</vt:lpstr>
      <vt:lpstr>Challenges</vt:lpstr>
      <vt:lpstr>Learning Outcomes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Priya Bhardwaj</dc:creator>
  <cp:lastModifiedBy>Priya Bhardwaj</cp:lastModifiedBy>
  <cp:revision>1</cp:revision>
  <dcterms:created xsi:type="dcterms:W3CDTF">2025-07-30T18:47:58Z</dcterms:created>
  <dcterms:modified xsi:type="dcterms:W3CDTF">2025-07-30T20:51:14Z</dcterms:modified>
</cp:coreProperties>
</file>